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522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BB5F-371B-49A7-B033-F5E020B3482E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EBB5F-371B-49A7-B033-F5E020B3482E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9D119-694E-464F-A66E-9EE2FC4CD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cdm.ncdpi.wikispaces.net/" TargetMode="External"/><Relationship Id="rId4" Type="http://schemas.openxmlformats.org/officeDocument/2006/relationships/hyperlink" Target="http://academicinnovation.weebly.com/cdm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CS logo final with cap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362200"/>
            <a:ext cx="2362200" cy="234171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6250" t="24742" r="31875" b="7217"/>
          <a:stretch>
            <a:fillRect/>
          </a:stretch>
        </p:blipFill>
        <p:spPr bwMode="auto">
          <a:xfrm>
            <a:off x="5029200" y="7142328"/>
            <a:ext cx="1828800" cy="2001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-152400"/>
            <a:ext cx="683893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Credit by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Demonstrated Mastery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2016-2017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800600"/>
            <a:ext cx="6838932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If you feel you already know the content of a high school course, you have the opportunity to explore Credit by Demonstrated Mastery.  You will need to talk to your counselor, complete an application, score a Level V on the EOC or 94% correct on an exam, and complete an artifact.  You might be able to show mastery and move into more challenging courses!</a:t>
            </a:r>
          </a:p>
          <a:p>
            <a:pPr algn="ctr"/>
            <a:r>
              <a:rPr lang="en-US" b="1" i="1" dirty="0" smtClean="0"/>
              <a:t>For Summer 2016, </a:t>
            </a:r>
            <a:r>
              <a:rPr lang="en-US" b="1" i="1" dirty="0"/>
              <a:t>applications </a:t>
            </a:r>
            <a:r>
              <a:rPr lang="en-US" b="1" i="1" dirty="0" smtClean="0"/>
              <a:t>are due May 31, 2016</a:t>
            </a:r>
            <a:r>
              <a:rPr lang="en-US" b="1" i="1" dirty="0" smtClean="0"/>
              <a:t>.</a:t>
            </a:r>
            <a:endParaRPr lang="en-US" b="1" i="1" dirty="0"/>
          </a:p>
          <a:p>
            <a:pPr algn="ctr"/>
            <a:r>
              <a:rPr lang="en-US" b="1" i="1" dirty="0" smtClean="0"/>
              <a:t>Applications </a:t>
            </a:r>
            <a:r>
              <a:rPr lang="en-US" b="1" i="1" dirty="0" smtClean="0"/>
              <a:t>are </a:t>
            </a:r>
            <a:r>
              <a:rPr lang="en-US" b="1" i="1" smtClean="0"/>
              <a:t>due December 16, 2016.</a:t>
            </a:r>
            <a:endParaRPr lang="en-US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7162800"/>
            <a:ext cx="4953000" cy="2031325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more information</a:t>
            </a:r>
          </a:p>
          <a:p>
            <a:r>
              <a:rPr lang="en-US" dirty="0" smtClean="0"/>
              <a:t>See your school counselor or </a:t>
            </a:r>
          </a:p>
          <a:p>
            <a:r>
              <a:rPr lang="en-US" dirty="0" smtClean="0"/>
              <a:t>check out these websites</a:t>
            </a:r>
          </a:p>
          <a:p>
            <a:r>
              <a:rPr lang="en-US" dirty="0" smtClean="0">
                <a:hlinkClick r:id="rId4"/>
              </a:rPr>
              <a:t>http://academicinnovation.weebly.com/cdm.html</a:t>
            </a:r>
            <a:r>
              <a:rPr lang="en-US" dirty="0" smtClean="0"/>
              <a:t> </a:t>
            </a:r>
          </a:p>
          <a:p>
            <a:endParaRPr lang="en-US" dirty="0" smtClean="0">
              <a:hlinkClick r:id="rId5"/>
            </a:endParaRPr>
          </a:p>
          <a:p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://cdm.ncdpi.wikispaces.net/</a:t>
            </a:r>
            <a:r>
              <a:rPr lang="en-US" dirty="0"/>
              <a:t>. 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cdm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73828" y="2348345"/>
            <a:ext cx="2355572" cy="2355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116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Onslow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Elder</dc:creator>
  <cp:lastModifiedBy>Michael Elder</cp:lastModifiedBy>
  <cp:revision>24</cp:revision>
  <dcterms:created xsi:type="dcterms:W3CDTF">2014-01-17T13:11:02Z</dcterms:created>
  <dcterms:modified xsi:type="dcterms:W3CDTF">2016-04-28T14:26:58Z</dcterms:modified>
</cp:coreProperties>
</file>