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22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EBB5F-371B-49A7-B033-F5E020B3482E}" type="datetimeFigureOut">
              <a:rPr lang="en-US" smtClean="0"/>
              <a:pPr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D119-694E-464F-A66E-9EE2FC4CD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EBB5F-371B-49A7-B033-F5E020B3482E}" type="datetimeFigureOut">
              <a:rPr lang="en-US" smtClean="0"/>
              <a:pPr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D119-694E-464F-A66E-9EE2FC4CD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EBB5F-371B-49A7-B033-F5E020B3482E}" type="datetimeFigureOut">
              <a:rPr lang="en-US" smtClean="0"/>
              <a:pPr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D119-694E-464F-A66E-9EE2FC4CD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EBB5F-371B-49A7-B033-F5E020B3482E}" type="datetimeFigureOut">
              <a:rPr lang="en-US" smtClean="0"/>
              <a:pPr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D119-694E-464F-A66E-9EE2FC4CD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EBB5F-371B-49A7-B033-F5E020B3482E}" type="datetimeFigureOut">
              <a:rPr lang="en-US" smtClean="0"/>
              <a:pPr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D119-694E-464F-A66E-9EE2FC4CD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EBB5F-371B-49A7-B033-F5E020B3482E}" type="datetimeFigureOut">
              <a:rPr lang="en-US" smtClean="0"/>
              <a:pPr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D119-694E-464F-A66E-9EE2FC4CD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EBB5F-371B-49A7-B033-F5E020B3482E}" type="datetimeFigureOut">
              <a:rPr lang="en-US" smtClean="0"/>
              <a:pPr/>
              <a:t>2/22/2017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D119-694E-464F-A66E-9EE2FC4CD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EBB5F-371B-49A7-B033-F5E020B3482E}" type="datetimeFigureOut">
              <a:rPr lang="en-US" smtClean="0"/>
              <a:pPr/>
              <a:t>2/22/2017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D119-694E-464F-A66E-9EE2FC4CD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EBB5F-371B-49A7-B033-F5E020B3482E}" type="datetimeFigureOut">
              <a:rPr lang="en-US" smtClean="0"/>
              <a:pPr/>
              <a:t>2/22/2017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D119-694E-464F-A66E-9EE2FC4CD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EBB5F-371B-49A7-B033-F5E020B3482E}" type="datetimeFigureOut">
              <a:rPr lang="en-US" smtClean="0"/>
              <a:pPr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D119-694E-464F-A66E-9EE2FC4CD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EBB5F-371B-49A7-B033-F5E020B3482E}" type="datetimeFigureOut">
              <a:rPr lang="en-US" smtClean="0"/>
              <a:pPr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D119-694E-464F-A66E-9EE2FC4CD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EBB5F-371B-49A7-B033-F5E020B3482E}" type="datetimeFigureOut">
              <a:rPr lang="en-US" smtClean="0"/>
              <a:pPr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9D119-694E-464F-A66E-9EE2FC4CD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academicinnovation.weebly.com/cdm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://cdm.ncdpi.wikispaces.ne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6250" t="24742" r="31875" b="7217"/>
          <a:stretch>
            <a:fillRect/>
          </a:stretch>
        </p:blipFill>
        <p:spPr bwMode="auto">
          <a:xfrm>
            <a:off x="5029200" y="7142328"/>
            <a:ext cx="1828800" cy="2001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0" y="-152400"/>
            <a:ext cx="6838932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Credit by 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Demonstrated Mastery</a:t>
            </a:r>
          </a:p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2017-2018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4800600"/>
            <a:ext cx="6838932" cy="230832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If you feel you already know the content of a high school course, you have the opportunity to explore Credit by Demonstrated Mastery.  You will need to talk to your counselor, complete an application, score a Level V on the EOC or </a:t>
            </a:r>
            <a:r>
              <a:rPr lang="en-US" b="1" i="1" dirty="0" smtClean="0"/>
              <a:t>90% </a:t>
            </a:r>
            <a:r>
              <a:rPr lang="en-US" b="1" i="1" dirty="0" smtClean="0"/>
              <a:t>correct on an exam, and complete an artifact.  You might be able to show mastery and move into more challenging courses!</a:t>
            </a:r>
          </a:p>
          <a:p>
            <a:pPr algn="ctr"/>
            <a:r>
              <a:rPr lang="en-US" b="1" i="1" dirty="0" smtClean="0"/>
              <a:t>For Summer </a:t>
            </a:r>
            <a:r>
              <a:rPr lang="en-US" b="1" i="1" dirty="0" smtClean="0"/>
              <a:t>2017, </a:t>
            </a:r>
            <a:r>
              <a:rPr lang="en-US" b="1" i="1" dirty="0"/>
              <a:t>applications </a:t>
            </a:r>
            <a:r>
              <a:rPr lang="en-US" b="1" i="1" dirty="0" smtClean="0"/>
              <a:t>are due </a:t>
            </a:r>
            <a:r>
              <a:rPr lang="en-US" b="1" i="1" dirty="0" smtClean="0"/>
              <a:t>June 2, 2017.</a:t>
            </a:r>
          </a:p>
          <a:p>
            <a:pPr algn="ctr"/>
            <a:r>
              <a:rPr lang="en-US" b="1" i="1" dirty="0" smtClean="0"/>
              <a:t>For </a:t>
            </a:r>
            <a:r>
              <a:rPr lang="en-US" b="1" i="1" smtClean="0"/>
              <a:t>other courses, a</a:t>
            </a:r>
            <a:r>
              <a:rPr lang="en-US" b="1" i="1" smtClean="0"/>
              <a:t>pplications </a:t>
            </a:r>
            <a:r>
              <a:rPr lang="en-US" b="1" i="1" dirty="0" smtClean="0"/>
              <a:t>are due </a:t>
            </a:r>
            <a:r>
              <a:rPr lang="en-US" b="1" i="1" smtClean="0"/>
              <a:t>December </a:t>
            </a:r>
            <a:r>
              <a:rPr lang="en-US" b="1" i="1" smtClean="0"/>
              <a:t>15, 2017.</a:t>
            </a:r>
            <a:endParaRPr lang="en-US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0" y="7162800"/>
            <a:ext cx="4953000" cy="2031325"/>
          </a:xfrm>
          <a:prstGeom prst="rect">
            <a:avLst/>
          </a:prstGeom>
          <a:solidFill>
            <a:srgbClr val="EAEAEA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For more information</a:t>
            </a:r>
          </a:p>
          <a:p>
            <a:r>
              <a:rPr lang="en-US" dirty="0" smtClean="0"/>
              <a:t>See your school counselor or </a:t>
            </a:r>
          </a:p>
          <a:p>
            <a:r>
              <a:rPr lang="en-US" dirty="0" smtClean="0"/>
              <a:t>check out these websites</a:t>
            </a:r>
          </a:p>
          <a:p>
            <a:r>
              <a:rPr lang="en-US" dirty="0" smtClean="0">
                <a:hlinkClick r:id="rId3"/>
              </a:rPr>
              <a:t>http://academicinnovation.weebly.com/cdm.html</a:t>
            </a:r>
            <a:r>
              <a:rPr lang="en-US" dirty="0" smtClean="0"/>
              <a:t> </a:t>
            </a:r>
          </a:p>
          <a:p>
            <a:endParaRPr lang="en-US" dirty="0" smtClean="0">
              <a:hlinkClick r:id="rId4"/>
            </a:endParaRPr>
          </a:p>
          <a:p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://cdm.ncdpi.wikispaces.net/</a:t>
            </a:r>
            <a:r>
              <a:rPr lang="en-US" dirty="0"/>
              <a:t>. 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9" name="Picture 8" descr="cdm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73828" y="2348345"/>
            <a:ext cx="2355572" cy="235557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76" y="2432923"/>
            <a:ext cx="3629877" cy="16738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</TotalTime>
  <Words>120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Onslow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 Elder</dc:creator>
  <cp:lastModifiedBy>Michael Elder</cp:lastModifiedBy>
  <cp:revision>25</cp:revision>
  <dcterms:created xsi:type="dcterms:W3CDTF">2014-01-17T13:11:02Z</dcterms:created>
  <dcterms:modified xsi:type="dcterms:W3CDTF">2017-02-22T16:31:29Z</dcterms:modified>
</cp:coreProperties>
</file>