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78" r:id="rId5"/>
    <p:sldId id="277" r:id="rId6"/>
    <p:sldId id="276" r:id="rId7"/>
    <p:sldId id="275" r:id="rId8"/>
    <p:sldId id="274" r:id="rId9"/>
    <p:sldId id="273" r:id="rId10"/>
    <p:sldId id="272" r:id="rId11"/>
    <p:sldId id="282" r:id="rId12"/>
    <p:sldId id="281" r:id="rId13"/>
    <p:sldId id="280" r:id="rId14"/>
    <p:sldId id="283" r:id="rId15"/>
    <p:sldId id="285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/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/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C1F3A5-6328-4FB2-B3AA-3E75E4A270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8D47-1DE6-4025-B5E8-37EAC36F8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E6FC9-29BD-43D4-BEFA-BD4B84EAB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9D6A-A49E-401E-B625-4666FF2EA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CE24-4802-4D54-95B4-BA344B65E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0DBC1-E759-4966-8107-C4FA0C63E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E1477-A04E-4867-BCD2-FFC125825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436A-392B-4C7E-94FD-D88168581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960D-7E0F-4A16-8181-649AAE80A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1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14007-DB48-4964-A027-83B2317A7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91E4-4E99-4491-AC09-2C216BD35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B828C93-AB5E-45D6-9584-70B4815E1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1066800"/>
            <a:ext cx="7543800" cy="1143000"/>
          </a:xfrm>
        </p:spPr>
        <p:txBody>
          <a:bodyPr/>
          <a:lstStyle/>
          <a:p>
            <a:r>
              <a:rPr lang="en-US" dirty="0" smtClean="0"/>
              <a:t>Science Safety:</a:t>
            </a:r>
            <a:br>
              <a:rPr lang="en-US" dirty="0" smtClean="0"/>
            </a:br>
            <a:r>
              <a:rPr lang="en-US" dirty="0" smtClean="0"/>
              <a:t>Animals in the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0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any bites or scratches </a:t>
            </a:r>
          </a:p>
          <a:p>
            <a:r>
              <a:rPr lang="en-US" dirty="0" smtClean="0"/>
              <a:t>Do not allow dead animals in the room</a:t>
            </a:r>
          </a:p>
          <a:p>
            <a:r>
              <a:rPr lang="en-US" dirty="0" smtClean="0"/>
              <a:t>Have a plan for caring for animals during weekends and holidays</a:t>
            </a:r>
          </a:p>
          <a:p>
            <a:r>
              <a:rPr lang="en-US" dirty="0" smtClean="0"/>
              <a:t>Have a plan for caring for </a:t>
            </a:r>
            <a:br>
              <a:rPr lang="en-US" dirty="0" smtClean="0"/>
            </a:br>
            <a:r>
              <a:rPr lang="en-US" dirty="0" smtClean="0"/>
              <a:t>animals over the summer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9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With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Animals used for experiments should be approved by building administration in advance</a:t>
            </a:r>
          </a:p>
          <a:p>
            <a:r>
              <a:rPr lang="en-US" dirty="0" smtClean="0"/>
              <a:t>Animals used for experiments are most often invertebrates</a:t>
            </a:r>
          </a:p>
          <a:p>
            <a:r>
              <a:rPr lang="en-US" dirty="0" smtClean="0"/>
              <a:t>Only order from reputable suppliers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5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Experiments with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No experimental procedure should cause pain or discomfort</a:t>
            </a:r>
          </a:p>
          <a:p>
            <a:r>
              <a:rPr lang="en-US" dirty="0" smtClean="0"/>
              <a:t>Any experiment involving vertebrates should be limited observations</a:t>
            </a:r>
          </a:p>
          <a:p>
            <a:r>
              <a:rPr lang="en-US" dirty="0" smtClean="0"/>
              <a:t>Student dissections are not recommended for elementary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2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with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dirty="0" smtClean="0"/>
              <a:t>Live bacterial and fungal cultures should not be used in elementary science</a:t>
            </a:r>
          </a:p>
          <a:p>
            <a:pPr lvl="1"/>
            <a:r>
              <a:rPr lang="en-US" dirty="0" smtClean="0"/>
              <a:t>This includes growing of mold</a:t>
            </a:r>
          </a:p>
          <a:p>
            <a:r>
              <a:rPr lang="en-US" dirty="0" smtClean="0"/>
              <a:t>If pond water is used, ensure it is not polluted or contaminated</a:t>
            </a:r>
          </a:p>
          <a:p>
            <a:pPr lvl="1"/>
            <a:r>
              <a:rPr lang="en-US" dirty="0" smtClean="0"/>
              <a:t>Be sure hands are washed after handling pond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3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Experiments with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Owl pellets should be previously sanitized</a:t>
            </a:r>
          </a:p>
          <a:p>
            <a:pPr lvl="1"/>
            <a:r>
              <a:rPr lang="en-US" dirty="0" smtClean="0"/>
              <a:t>Check for student allergies to fur and feathers</a:t>
            </a:r>
          </a:p>
          <a:p>
            <a:r>
              <a:rPr lang="en-US" dirty="0" smtClean="0"/>
              <a:t>If studying chicken bones, ensure all meat is removed and bones are soaked in a mild bleach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0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School Safety Roster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to understand each of the previous items</a:t>
            </a:r>
          </a:p>
          <a:p>
            <a:r>
              <a:rPr lang="en-US" dirty="0" smtClean="0"/>
              <a:t>Sign the Roster attesting your understanding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0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topics in this presentation impact your classroom?</a:t>
            </a:r>
          </a:p>
          <a:p>
            <a:r>
              <a:rPr lang="en-US" dirty="0" smtClean="0"/>
              <a:t>What is one best practice that relates to this topic that you would share with colleagues or our </a:t>
            </a:r>
            <a:br>
              <a:rPr lang="en-US" dirty="0" smtClean="0"/>
            </a:br>
            <a:r>
              <a:rPr lang="en-US" dirty="0" smtClean="0"/>
              <a:t>staff?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precautions shoul</a:t>
            </a:r>
            <a:r>
              <a:rPr lang="en-US" dirty="0" smtClean="0"/>
              <a:t>d I take when using animals in the classroom?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dirty="0" smtClean="0"/>
              <a:t>Animals can be important to the elementary school classroom</a:t>
            </a:r>
          </a:p>
          <a:p>
            <a:r>
              <a:rPr lang="en-US" dirty="0" smtClean="0"/>
              <a:t>Many understandings can be constructed by studying animals</a:t>
            </a:r>
          </a:p>
          <a:p>
            <a:r>
              <a:rPr lang="en-US" dirty="0" smtClean="0"/>
              <a:t>Proper care of animals is critical</a:t>
            </a:r>
          </a:p>
          <a:p>
            <a:r>
              <a:rPr lang="en-US" dirty="0" smtClean="0"/>
              <a:t>Always check with your building level administration before introducing animals in a </a:t>
            </a:r>
            <a:br>
              <a:rPr lang="en-US" dirty="0" smtClean="0"/>
            </a:br>
            <a:r>
              <a:rPr lang="en-US" dirty="0" smtClean="0"/>
              <a:t>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teacher is responsible for ensuring proper care of animals</a:t>
            </a:r>
          </a:p>
          <a:p>
            <a:pPr lvl="1"/>
            <a:r>
              <a:rPr lang="en-US" dirty="0" smtClean="0"/>
              <a:t>Including proper light, climate control, diet, and sanitation</a:t>
            </a:r>
          </a:p>
          <a:p>
            <a:pPr lvl="1"/>
            <a:r>
              <a:rPr lang="en-US" dirty="0" smtClean="0"/>
              <a:t>Care must include weekends and holidays</a:t>
            </a:r>
          </a:p>
          <a:p>
            <a:r>
              <a:rPr lang="en-US" dirty="0" smtClean="0"/>
              <a:t>Cages must be adequately </a:t>
            </a:r>
            <a:br>
              <a:rPr lang="en-US" dirty="0" smtClean="0"/>
            </a:br>
            <a:r>
              <a:rPr lang="en-US" dirty="0" smtClean="0"/>
              <a:t>sized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9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bottles should be used for all mammals</a:t>
            </a:r>
          </a:p>
          <a:p>
            <a:r>
              <a:rPr lang="en-US" dirty="0" smtClean="0"/>
              <a:t>Waste matter should be wrapped in newspaper, placed in a plastic bag, and deposited in the trash</a:t>
            </a:r>
          </a:p>
          <a:p>
            <a:pPr lvl="1"/>
            <a:r>
              <a:rPr lang="en-US" dirty="0" smtClean="0"/>
              <a:t>Custodians should be made </a:t>
            </a:r>
            <a:br>
              <a:rPr lang="en-US" dirty="0" smtClean="0"/>
            </a:br>
            <a:r>
              <a:rPr lang="en-US" dirty="0" smtClean="0"/>
              <a:t>aware of trash containing </a:t>
            </a:r>
            <a:br>
              <a:rPr lang="en-US" dirty="0" smtClean="0"/>
            </a:br>
            <a:r>
              <a:rPr lang="en-US" dirty="0" smtClean="0"/>
              <a:t>animal waste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3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 should be minimally and gently handled</a:t>
            </a:r>
          </a:p>
          <a:p>
            <a:r>
              <a:rPr lang="en-US" dirty="0" smtClean="0"/>
              <a:t>Non-allergenic gloves should be worn</a:t>
            </a:r>
          </a:p>
          <a:p>
            <a:r>
              <a:rPr lang="en-US" dirty="0" smtClean="0"/>
              <a:t>Hands should be washed before and after 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9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animals to adjust to new environments</a:t>
            </a:r>
          </a:p>
          <a:p>
            <a:r>
              <a:rPr lang="en-US" dirty="0" smtClean="0"/>
              <a:t>Safeguard that students do not  tease or disturb animals especially when sleeping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6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Purchase healthy animals from reliable sources</a:t>
            </a:r>
          </a:p>
          <a:p>
            <a:r>
              <a:rPr lang="en-US" dirty="0" smtClean="0"/>
              <a:t>Do not introduce wild animals to the classroom</a:t>
            </a:r>
          </a:p>
          <a:p>
            <a:r>
              <a:rPr lang="en-US" dirty="0" smtClean="0"/>
              <a:t>Discourage students from bringing personal pets </a:t>
            </a:r>
          </a:p>
          <a:p>
            <a:r>
              <a:rPr lang="en-US" dirty="0" smtClean="0"/>
              <a:t>No poisonous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7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Animal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Inquire about potential student allergies</a:t>
            </a:r>
          </a:p>
          <a:p>
            <a:r>
              <a:rPr lang="en-US" dirty="0" smtClean="0"/>
              <a:t>Pick up rabbits, hamsters, mice and lab rats by the scruff of the neck only with a hand under the body for support</a:t>
            </a:r>
          </a:p>
          <a:p>
            <a:r>
              <a:rPr lang="en-US" dirty="0" smtClean="0"/>
              <a:t>Do not allow students to insert fingers into a cage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86944"/>
      </p:ext>
    </p:extLst>
  </p:cSld>
  <p:clrMapOvr>
    <a:masterClrMapping/>
  </p:clrMapOvr>
</p:sld>
</file>

<file path=ppt/theme/theme1.xml><?xml version="1.0" encoding="utf-8"?>
<a:theme xmlns:a="http://schemas.openxmlformats.org/drawingml/2006/main" name="Botany design templat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9168D-6B24-4B7A-A0E8-E1D28A8F0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Botany design template</Template>
  <TotalTime>1436</TotalTime>
  <Words>444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Verdana</vt:lpstr>
      <vt:lpstr>Botany design template</vt:lpstr>
      <vt:lpstr>Science Safety: Animals in the Classroom</vt:lpstr>
      <vt:lpstr>Key Question</vt:lpstr>
      <vt:lpstr>Animals</vt:lpstr>
      <vt:lpstr>Animal Care</vt:lpstr>
      <vt:lpstr>Animal Care</vt:lpstr>
      <vt:lpstr>Animal Care</vt:lpstr>
      <vt:lpstr>Animal Care</vt:lpstr>
      <vt:lpstr>Animal Precautions</vt:lpstr>
      <vt:lpstr>Animal Precautions</vt:lpstr>
      <vt:lpstr>Animal Precautions</vt:lpstr>
      <vt:lpstr>Experiments With Animals</vt:lpstr>
      <vt:lpstr>Experiments with Animals</vt:lpstr>
      <vt:lpstr>Experiments with Animals</vt:lpstr>
      <vt:lpstr>Experiments with Animals</vt:lpstr>
      <vt:lpstr>Sign School Safety Roster</vt:lpstr>
      <vt:lpstr>Reflection Questions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Safety: Protective Equipment</dc:title>
  <dc:creator>Michael Elder</dc:creator>
  <cp:keywords/>
  <cp:lastModifiedBy>Michael Elder</cp:lastModifiedBy>
  <cp:revision>25</cp:revision>
  <cp:lastPrinted>1601-01-01T00:00:00Z</cp:lastPrinted>
  <dcterms:created xsi:type="dcterms:W3CDTF">2015-03-16T17:38:28Z</dcterms:created>
  <dcterms:modified xsi:type="dcterms:W3CDTF">2015-03-26T00:55:02Z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