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70" r:id="rId5"/>
    <p:sldId id="278" r:id="rId6"/>
    <p:sldId id="279" r:id="rId7"/>
    <p:sldId id="277" r:id="rId8"/>
    <p:sldId id="276" r:id="rId9"/>
    <p:sldId id="27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2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066800"/>
            <a:ext cx="7543800" cy="1143000"/>
          </a:xfrm>
        </p:spPr>
        <p:txBody>
          <a:bodyPr/>
          <a:lstStyle/>
          <a:p>
            <a:r>
              <a:rPr lang="en-US" dirty="0" smtClean="0"/>
              <a:t>Science Safety:</a:t>
            </a:r>
            <a:br>
              <a:rPr lang="en-US" dirty="0" smtClean="0"/>
            </a:br>
            <a:r>
              <a:rPr lang="en-US" dirty="0" smtClean="0"/>
              <a:t>General Science Safety Checklist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90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topics in this presentation impact your classroom?</a:t>
            </a:r>
          </a:p>
          <a:p>
            <a:r>
              <a:rPr lang="en-US" dirty="0" smtClean="0"/>
              <a:t>What is one best practice that relates to this topic that you would share with colleagues or </a:t>
            </a:r>
            <a:r>
              <a:rPr lang="en-US" smtClean="0"/>
              <a:t>our </a:t>
            </a:r>
            <a:br>
              <a:rPr lang="en-US" smtClean="0"/>
            </a:br>
            <a:r>
              <a:rPr lang="en-US" smtClean="0"/>
              <a:t>staff?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Where can I find a general science safety check list?</a:t>
            </a:r>
          </a:p>
          <a:p>
            <a:pPr>
              <a:buNone/>
            </a:pPr>
            <a:r>
              <a:rPr lang="en-US" dirty="0" smtClean="0"/>
              <a:t>What should we be looking for in general with regards to science safety?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Items/Ideas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Establish a safety contract signed by students (parents if you like)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Review medical and allergy problems (especially latex)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Assess barriers for students with disabilities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Display Safety Posters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Items/Ideas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Review all safety policies and procedures of the district, state, and professional organizations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Establish a procedure for reporting concerns and injuries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Inventory safety equipment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Where are and how many…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Goggles, aprons, gloves, etc.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Items/Ideas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Create safety scenarios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Ex) Role Play: How do we remind someone that they are to be wearing goggles?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Inspect science areas for orderliness and safety concerns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Glassware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Substitute plastic-ware for glassware in elementary schools</a:t>
            </a:r>
          </a:p>
          <a:p>
            <a:r>
              <a:rPr lang="en-US" dirty="0" smtClean="0"/>
              <a:t>Have clean up materials for items which may break	</a:t>
            </a:r>
          </a:p>
          <a:p>
            <a:pPr lvl="1"/>
            <a:r>
              <a:rPr lang="en-US" dirty="0" smtClean="0"/>
              <a:t>Broom, dust pan, etc.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800" dirty="0" smtClean="0"/>
              <a:t>Chemicals in an elementary setting should be rarely if ever used</a:t>
            </a:r>
          </a:p>
          <a:p>
            <a:r>
              <a:rPr lang="en-US" sz="2800" dirty="0" smtClean="0"/>
              <a:t>Be aware that students are likely to try things with chemicals</a:t>
            </a:r>
          </a:p>
          <a:p>
            <a:pPr lvl="1"/>
            <a:r>
              <a:rPr lang="en-US" sz="2400" dirty="0" smtClean="0"/>
              <a:t>“What would happen if…”</a:t>
            </a:r>
          </a:p>
          <a:p>
            <a:pPr lvl="1"/>
            <a:r>
              <a:rPr lang="en-US" sz="2400" dirty="0" smtClean="0"/>
              <a:t>“Just for fun, let’s…”</a:t>
            </a:r>
          </a:p>
          <a:p>
            <a:r>
              <a:rPr lang="en-US" sz="2800" dirty="0" smtClean="0"/>
              <a:t>Never taste chemicals</a:t>
            </a:r>
          </a:p>
          <a:p>
            <a:r>
              <a:rPr lang="en-US" sz="2800" dirty="0" smtClean="0"/>
              <a:t>Always wash hands</a:t>
            </a:r>
          </a:p>
          <a:p>
            <a:r>
              <a:rPr lang="en-US" sz="2800" dirty="0" smtClean="0"/>
              <a:t>MSDS Sheets for chemicals used must be posted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Ensure that students understand the risk of AC power</a:t>
            </a:r>
          </a:p>
          <a:p>
            <a:r>
              <a:rPr lang="en-US" dirty="0" smtClean="0"/>
              <a:t>Electrical cords should be short and connected to the nearest outlet</a:t>
            </a:r>
          </a:p>
          <a:p>
            <a:r>
              <a:rPr lang="en-US" dirty="0" smtClean="0"/>
              <a:t>Hands should be dry before touching any electrical device</a:t>
            </a:r>
          </a:p>
          <a:p>
            <a:r>
              <a:rPr lang="en-US" dirty="0" smtClean="0"/>
              <a:t>Make sure all outlets are GFI (Ground-Fault Interrupters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School Safety Roster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sure to understand each of the previous items</a:t>
            </a:r>
          </a:p>
          <a:p>
            <a:r>
              <a:rPr lang="en-US" dirty="0" smtClean="0"/>
              <a:t>Sign the Roster attesting your understanding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800905"/>
      </p:ext>
    </p:extLst>
  </p:cSld>
  <p:clrMapOvr>
    <a:masterClrMapping/>
  </p:clrMapOvr>
</p:sld>
</file>

<file path=ppt/theme/theme1.xml><?xml version="1.0" encoding="utf-8"?>
<a:theme xmlns:a="http://schemas.openxmlformats.org/drawingml/2006/main" name="Botany design templat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Botany design template</Template>
  <TotalTime>1385</TotalTime>
  <Words>295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Botany design template</vt:lpstr>
      <vt:lpstr>Science Safety: General Science Safety Checklist</vt:lpstr>
      <vt:lpstr>Key Question</vt:lpstr>
      <vt:lpstr>General Items/Ideas</vt:lpstr>
      <vt:lpstr>General Items/Ideas</vt:lpstr>
      <vt:lpstr>General Items/Ideas</vt:lpstr>
      <vt:lpstr>Glassware Precautions</vt:lpstr>
      <vt:lpstr>Chemical Precautions</vt:lpstr>
      <vt:lpstr>Electrical Precautions</vt:lpstr>
      <vt:lpstr>Sign School Safety Roster</vt:lpstr>
      <vt:lpstr>Reflection Questions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Safety: Protective Equipment</dc:title>
  <dc:creator>Michael Elder</dc:creator>
  <cp:keywords/>
  <cp:lastModifiedBy>Michael Elder</cp:lastModifiedBy>
  <cp:revision>142</cp:revision>
  <cp:lastPrinted>1601-01-01T00:00:00Z</cp:lastPrinted>
  <dcterms:created xsi:type="dcterms:W3CDTF">2015-03-16T17:38:28Z</dcterms:created>
  <dcterms:modified xsi:type="dcterms:W3CDTF">2015-03-19T12:49:47Z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