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8" r:id="rId5"/>
    <p:sldId id="275" r:id="rId6"/>
    <p:sldId id="274" r:id="rId7"/>
    <p:sldId id="273" r:id="rId8"/>
    <p:sldId id="272" r:id="rId9"/>
    <p:sldId id="281" r:id="rId10"/>
    <p:sldId id="280" r:id="rId11"/>
    <p:sldId id="279" r:id="rId12"/>
    <p:sldId id="283" r:id="rId13"/>
    <p:sldId id="284" r:id="rId14"/>
    <p:sldId id="282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543800" cy="1143000"/>
          </a:xfrm>
        </p:spPr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Plants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labeled and locked in cabinets</a:t>
            </a:r>
          </a:p>
          <a:p>
            <a:r>
              <a:rPr lang="en-US" dirty="0" smtClean="0"/>
              <a:t>MSDS sheets must be posted</a:t>
            </a:r>
          </a:p>
          <a:p>
            <a:r>
              <a:rPr lang="en-US" dirty="0" smtClean="0"/>
              <a:t>Goggles and gloves should be worn when handling fertilizers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Experimenting with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Sprouting</a:t>
            </a:r>
          </a:p>
          <a:p>
            <a:pPr lvl="1"/>
            <a:r>
              <a:rPr lang="en-US" dirty="0" smtClean="0"/>
              <a:t>Seeds from a grocery store (those for eating) are safer for sprouting activities</a:t>
            </a:r>
          </a:p>
          <a:p>
            <a:pPr lvl="1"/>
            <a:r>
              <a:rPr lang="en-US" dirty="0" smtClean="0"/>
              <a:t>Seeds for field planting often have protective, chemical coating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Experimenting with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Plants</a:t>
            </a:r>
          </a:p>
          <a:p>
            <a:pPr lvl="1"/>
            <a:r>
              <a:rPr lang="en-US" dirty="0" smtClean="0"/>
              <a:t>Use caution with aquatic plants especially from ponds or marshes</a:t>
            </a:r>
          </a:p>
          <a:p>
            <a:pPr lvl="1"/>
            <a:r>
              <a:rPr lang="en-US" dirty="0" smtClean="0"/>
              <a:t>Avoid direct contact with mud and </a:t>
            </a:r>
            <a:r>
              <a:rPr lang="en-US" smtClean="0"/>
              <a:t>pond water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Experimenting with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Studies</a:t>
            </a:r>
          </a:p>
          <a:p>
            <a:pPr lvl="1"/>
            <a:r>
              <a:rPr lang="en-US" dirty="0" smtClean="0"/>
              <a:t>Generally safer to study potting soil</a:t>
            </a:r>
          </a:p>
          <a:p>
            <a:pPr lvl="1"/>
            <a:r>
              <a:rPr lang="en-US" dirty="0" smtClean="0"/>
              <a:t>Soil dug up from school grounds or home yards often contains mold and fungi</a:t>
            </a:r>
          </a:p>
          <a:p>
            <a:pPr lvl="1"/>
            <a:r>
              <a:rPr lang="en-US" dirty="0" smtClean="0"/>
              <a:t>Use proper tools and safety equipment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80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our </a:t>
            </a:r>
            <a:br>
              <a:rPr lang="en-US" dirty="0" smtClean="0"/>
            </a:br>
            <a:r>
              <a:rPr lang="en-US" dirty="0" smtClean="0"/>
              <a:t>staff?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precautions should I take when using plants in the classroom?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Purpose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Plants serve both decorative and learning purposes</a:t>
            </a:r>
          </a:p>
          <a:p>
            <a:r>
              <a:rPr lang="en-US" dirty="0" smtClean="0"/>
              <a:t>Useful for observation, measurement, classification, and experimentation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87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students never eat any part of an unknown plant</a:t>
            </a:r>
          </a:p>
          <a:p>
            <a:pPr lvl="1"/>
            <a:r>
              <a:rPr lang="en-US" dirty="0" smtClean="0"/>
              <a:t>Including seeds and berries</a:t>
            </a:r>
          </a:p>
          <a:p>
            <a:r>
              <a:rPr lang="en-US" dirty="0" smtClean="0"/>
              <a:t>This includes plants on the school grounds and plants seen during events such as field 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5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difference between edible and non-edible plants, vegetables, and fruits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56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Plants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Plants containing toxins should not be present in classrooms</a:t>
            </a:r>
          </a:p>
          <a:p>
            <a:r>
              <a:rPr lang="en-US" dirty="0" smtClean="0"/>
              <a:t>Plants that contain toxins when eaten</a:t>
            </a:r>
          </a:p>
          <a:p>
            <a:pPr lvl="1"/>
            <a:r>
              <a:rPr lang="en-US" dirty="0" smtClean="0"/>
              <a:t>Examples include azaleas, lantana, delphinium, iris, pokeweed, tansy, hemlock, foxglove, jimsonweed, dieffenbachia, philodendron, caladium, buckeye, and </a:t>
            </a:r>
            <a:br>
              <a:rPr lang="en-US" dirty="0" smtClean="0"/>
            </a:br>
            <a:r>
              <a:rPr lang="en-US" dirty="0" smtClean="0"/>
              <a:t>belladonna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27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that have toxic sap</a:t>
            </a:r>
          </a:p>
          <a:p>
            <a:pPr lvl="1"/>
            <a:r>
              <a:rPr lang="en-US" dirty="0" smtClean="0"/>
              <a:t>Examples include oleander, poinsettia, and trumpet vine</a:t>
            </a:r>
          </a:p>
          <a:p>
            <a:r>
              <a:rPr lang="en-US" dirty="0" smtClean="0"/>
              <a:t>Plants that are toxic to touch due to oils</a:t>
            </a:r>
          </a:p>
          <a:p>
            <a:pPr lvl="1"/>
            <a:r>
              <a:rPr lang="en-US" dirty="0" smtClean="0"/>
              <a:t>Examples include poison ivy, </a:t>
            </a:r>
            <a:br>
              <a:rPr lang="en-US" dirty="0" smtClean="0"/>
            </a:br>
            <a:r>
              <a:rPr lang="en-US" dirty="0" smtClean="0"/>
              <a:t>poison oak, poison sumac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78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that have edible parts, but also have inedible, toxic parts</a:t>
            </a:r>
          </a:p>
          <a:p>
            <a:pPr lvl="1"/>
            <a:r>
              <a:rPr lang="en-US" dirty="0" smtClean="0"/>
              <a:t>Examples include potato leaves and sprouts as well as rhubarb leaves</a:t>
            </a:r>
          </a:p>
          <a:p>
            <a:r>
              <a:rPr lang="en-US" dirty="0" smtClean="0"/>
              <a:t>Teach students to avoid touching all types of mushrooms found outdoors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Plant Poisoning and Allergies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Symptoms of plant poisoning may include headache, nausea, dizziness, sweating, tightness in the chest, vomiting, skin itching or dermatitis</a:t>
            </a:r>
          </a:p>
          <a:p>
            <a:r>
              <a:rPr lang="en-US" dirty="0" smtClean="0"/>
              <a:t>Know who on your campus can recognize toxic or poisonous plants which are commonly found on school grounds (ex. Poison Ivy)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1478</TotalTime>
  <Words>412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Botany design template</vt:lpstr>
      <vt:lpstr>Science Safety: Plants in the Classroom</vt:lpstr>
      <vt:lpstr>Key Question</vt:lpstr>
      <vt:lpstr>Purpose of Plants</vt:lpstr>
      <vt:lpstr>Classroom Plants</vt:lpstr>
      <vt:lpstr>Classroom Plants</vt:lpstr>
      <vt:lpstr>Plants to Avoid</vt:lpstr>
      <vt:lpstr>Plants to Avoid</vt:lpstr>
      <vt:lpstr>Plants to Avoid</vt:lpstr>
      <vt:lpstr>Plant Poisoning and Allergies</vt:lpstr>
      <vt:lpstr>Fertilizers</vt:lpstr>
      <vt:lpstr>Experimenting with Plants</vt:lpstr>
      <vt:lpstr>Experimenting with Plants</vt:lpstr>
      <vt:lpstr>Experimenting with Plants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22</cp:revision>
  <cp:lastPrinted>1601-01-01T00:00:00Z</cp:lastPrinted>
  <dcterms:created xsi:type="dcterms:W3CDTF">2015-03-16T17:38:28Z</dcterms:created>
  <dcterms:modified xsi:type="dcterms:W3CDTF">2015-03-30T13:54:08Z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