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Safety:</a:t>
            </a:r>
            <a:br>
              <a:rPr lang="en-US" dirty="0" smtClean="0"/>
            </a:br>
            <a:r>
              <a:rPr lang="en-US" dirty="0" smtClean="0"/>
              <a:t>Protective Equipment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9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with school policy</a:t>
            </a:r>
          </a:p>
          <a:p>
            <a:r>
              <a:rPr lang="en-US" dirty="0" smtClean="0"/>
              <a:t>Be aware of student allergies</a:t>
            </a:r>
          </a:p>
          <a:p>
            <a:r>
              <a:rPr lang="en-US" dirty="0" smtClean="0"/>
              <a:t>School Nurse as a resource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355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Prominently Displayed</a:t>
            </a:r>
          </a:p>
          <a:p>
            <a:r>
              <a:rPr lang="en-US" dirty="0" smtClean="0"/>
              <a:t>Referenced</a:t>
            </a:r>
          </a:p>
          <a:p>
            <a:r>
              <a:rPr lang="en-US" dirty="0" smtClean="0"/>
              <a:t>Student Interpretations</a:t>
            </a:r>
          </a:p>
          <a:p>
            <a:r>
              <a:rPr lang="en-US" dirty="0" smtClean="0"/>
              <a:t>Emergency procedures and numbers should be posted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648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Chemical Waste</a:t>
            </a:r>
          </a:p>
          <a:p>
            <a:r>
              <a:rPr lang="en-US" dirty="0" smtClean="0"/>
              <a:t>Bacterial Growth Plates </a:t>
            </a:r>
            <a:br>
              <a:rPr lang="en-US" dirty="0" smtClean="0"/>
            </a:br>
            <a:r>
              <a:rPr lang="en-US" dirty="0" smtClean="0"/>
              <a:t>(not in elementary rooms)</a:t>
            </a:r>
          </a:p>
          <a:p>
            <a:r>
              <a:rPr lang="en-US" dirty="0" smtClean="0"/>
              <a:t>Dead Animals</a:t>
            </a:r>
          </a:p>
          <a:p>
            <a:r>
              <a:rPr lang="en-US" dirty="0" smtClean="0"/>
              <a:t>Animal Waste</a:t>
            </a:r>
          </a:p>
          <a:p>
            <a:r>
              <a:rPr lang="en-US" dirty="0" smtClean="0"/>
              <a:t>Dead Plants</a:t>
            </a:r>
          </a:p>
          <a:p>
            <a:r>
              <a:rPr lang="en-US" dirty="0" smtClean="0"/>
              <a:t>Spilled Liquids</a:t>
            </a:r>
          </a:p>
          <a:p>
            <a:r>
              <a:rPr lang="en-US" dirty="0" smtClean="0"/>
              <a:t>Releasing Pets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92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School Safety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understand each of the previous items</a:t>
            </a:r>
          </a:p>
          <a:p>
            <a:r>
              <a:rPr lang="en-US" dirty="0" smtClean="0"/>
              <a:t>Sign the Roster attesting your understanding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80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topics in this presentation impact your classroom?</a:t>
            </a:r>
          </a:p>
          <a:p>
            <a:r>
              <a:rPr lang="en-US" dirty="0" smtClean="0"/>
              <a:t>What is one best practice that relates to this topic that you would share with colleagues or our </a:t>
            </a:r>
            <a:br>
              <a:rPr lang="en-US" dirty="0" smtClean="0"/>
            </a:br>
            <a:r>
              <a:rPr lang="en-US" dirty="0" smtClean="0"/>
              <a:t>staff?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protective equipment should be provided in elementary science environments (indoors or out) for teacher and student use?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Safety Goggles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2895600" cy="4114800"/>
          </a:xfrm>
        </p:spPr>
        <p:txBody>
          <a:bodyPr/>
          <a:lstStyle/>
          <a:p>
            <a:r>
              <a:rPr lang="en-US" dirty="0" smtClean="0"/>
              <a:t>Impact Goggles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Chemical Splash Goggles</a:t>
            </a:r>
            <a:endParaRPr lang="en-US" dirty="0"/>
          </a:p>
        </p:txBody>
      </p:sp>
      <p:sp>
        <p:nvSpPr>
          <p:cNvPr id="1026" name="AutoShape 2" descr="Image result for chemical splash gogg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first-aid-product.com/images/M/M767.jpg"/>
          <p:cNvPicPr>
            <a:picLocks noChangeAspect="1" noChangeArrowheads="1"/>
          </p:cNvPicPr>
          <p:nvPr/>
        </p:nvPicPr>
        <p:blipFill>
          <a:blip r:embed="rId2" cstate="print"/>
          <a:srcRect t="28000" b="14000"/>
          <a:stretch>
            <a:fillRect/>
          </a:stretch>
        </p:blipFill>
        <p:spPr bwMode="auto">
          <a:xfrm>
            <a:off x="3657600" y="3429000"/>
            <a:ext cx="3810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harborfreight.com/media/catalog/product/cache/1/image/9df78eab33525d08d6e5fb8d27136e95/i/m/image_14881.jpg"/>
          <p:cNvPicPr>
            <a:picLocks noChangeAspect="1" noChangeArrowheads="1"/>
          </p:cNvPicPr>
          <p:nvPr/>
        </p:nvPicPr>
        <p:blipFill>
          <a:blip r:embed="rId3" cstate="print"/>
          <a:srcRect l="-28" b="23333"/>
          <a:stretch>
            <a:fillRect/>
          </a:stretch>
        </p:blipFill>
        <p:spPr bwMode="auto">
          <a:xfrm>
            <a:off x="3657600" y="1371600"/>
            <a:ext cx="3886200" cy="19370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2438400"/>
            <a:ext cx="2362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are Impact Goggles appropriate?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953000"/>
            <a:ext cx="2362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are Splash Goggles appropriate?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Sanitizing Materials for Goggles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 Wipes: </a:t>
            </a:r>
            <a:br>
              <a:rPr lang="en-US" dirty="0" smtClean="0"/>
            </a:br>
            <a:r>
              <a:rPr lang="en-US" dirty="0" smtClean="0"/>
              <a:t>kill bacteria and some lice</a:t>
            </a:r>
            <a:br>
              <a:rPr lang="en-US" dirty="0" smtClean="0"/>
            </a:br>
            <a:r>
              <a:rPr lang="en-US" dirty="0" smtClean="0"/>
              <a:t>only on the sides and bands</a:t>
            </a:r>
          </a:p>
          <a:p>
            <a:r>
              <a:rPr lang="en-US" dirty="0" smtClean="0"/>
              <a:t>Wipe all surfaces with soap and water </a:t>
            </a:r>
            <a:r>
              <a:rPr lang="en-US" smtClean="0"/>
              <a:t>on surfaces</a:t>
            </a:r>
            <a:endParaRPr lang="en-US" dirty="0" smtClean="0"/>
          </a:p>
          <a:p>
            <a:r>
              <a:rPr lang="en-US" dirty="0" smtClean="0"/>
              <a:t>Allow to dry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 </a:t>
            </a:r>
            <a:r>
              <a:rPr lang="en-US" dirty="0" err="1" smtClean="0"/>
              <a:t>absorbant</a:t>
            </a:r>
            <a:endParaRPr lang="en-US" dirty="0" smtClean="0"/>
          </a:p>
          <a:p>
            <a:r>
              <a:rPr lang="en-US" dirty="0" smtClean="0"/>
              <a:t>Chemical Resistant</a:t>
            </a:r>
          </a:p>
          <a:p>
            <a:r>
              <a:rPr lang="en-US" dirty="0" smtClean="0"/>
              <a:t>For each student</a:t>
            </a:r>
          </a:p>
          <a:p>
            <a:r>
              <a:rPr lang="en-US" dirty="0" smtClean="0"/>
              <a:t>When there is a possibility of spillage or spattering of chemicals or hot water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562600"/>
            <a:ext cx="5867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are aprons needed and appropriate?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Gloves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handling animals, plants, soil samples</a:t>
            </a:r>
          </a:p>
          <a:p>
            <a:r>
              <a:rPr lang="en-US" dirty="0" smtClean="0"/>
              <a:t>When handling things that might contain harmful micro-organisms or allergens</a:t>
            </a:r>
          </a:p>
          <a:p>
            <a:r>
              <a:rPr lang="en-US" dirty="0" smtClean="0"/>
              <a:t>Be aware of latex allergies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562600"/>
            <a:ext cx="5867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are </a:t>
            </a:r>
            <a:r>
              <a:rPr lang="en-US" dirty="0" err="1" smtClean="0"/>
              <a:t>saftey</a:t>
            </a:r>
            <a:r>
              <a:rPr lang="en-US" dirty="0" smtClean="0"/>
              <a:t> gloves needed and appropriate?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Eyewash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Faucet Type</a:t>
            </a:r>
          </a:p>
          <a:p>
            <a:r>
              <a:rPr lang="en-US" dirty="0" smtClean="0"/>
              <a:t>If concerns of chemical or particle in eyes</a:t>
            </a:r>
          </a:p>
          <a:p>
            <a:r>
              <a:rPr lang="en-US" dirty="0" smtClean="0"/>
              <a:t>Low enough for students to access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Extinguishers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Adequate number</a:t>
            </a:r>
          </a:p>
          <a:p>
            <a:r>
              <a:rPr lang="en-US" dirty="0" smtClean="0"/>
              <a:t>Adequate type </a:t>
            </a:r>
          </a:p>
          <a:p>
            <a:pPr lvl="1"/>
            <a:r>
              <a:rPr lang="en-US" dirty="0" smtClean="0"/>
              <a:t>A (paper, wood, cloth, rubber, grease)</a:t>
            </a:r>
          </a:p>
          <a:p>
            <a:pPr lvl="1"/>
            <a:r>
              <a:rPr lang="en-US" dirty="0" smtClean="0"/>
              <a:t>B (burning liquids, gases or greases)</a:t>
            </a:r>
          </a:p>
          <a:p>
            <a:pPr lvl="1"/>
            <a:r>
              <a:rPr lang="en-US" dirty="0" smtClean="0"/>
              <a:t>C (burning electrical equipment)</a:t>
            </a:r>
          </a:p>
          <a:p>
            <a:r>
              <a:rPr lang="en-US" dirty="0" smtClean="0"/>
              <a:t>PASS (Pull, Aim, Squeeze, </a:t>
            </a:r>
            <a:br>
              <a:rPr lang="en-US" dirty="0" smtClean="0"/>
            </a:br>
            <a:r>
              <a:rPr lang="en-US" dirty="0" smtClean="0"/>
              <a:t>          Sweep)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856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GFI Outlets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all outlets in an elementary classroom</a:t>
            </a:r>
          </a:p>
          <a:p>
            <a:r>
              <a:rPr lang="en-US" dirty="0" smtClean="0"/>
              <a:t>Outlet cover should guard against objects being poked into </a:t>
            </a:r>
          </a:p>
          <a:p>
            <a:r>
              <a:rPr lang="en-US" dirty="0" smtClean="0"/>
              <a:t>Should be capped when not in use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1965657"/>
      </p:ext>
    </p:extLst>
  </p:cSld>
  <p:clrMapOvr>
    <a:masterClrMapping/>
  </p:clrMapOvr>
</p:sld>
</file>

<file path=ppt/theme/theme1.xml><?xml version="1.0" encoding="utf-8"?>
<a:theme xmlns:a="http://schemas.openxmlformats.org/drawingml/2006/main" name="Botany design 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template</Template>
  <TotalTime>28</TotalTime>
  <Words>283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Botany design template</vt:lpstr>
      <vt:lpstr>Science Safety: Protective Equipment</vt:lpstr>
      <vt:lpstr>Key Question</vt:lpstr>
      <vt:lpstr>Safety Goggles</vt:lpstr>
      <vt:lpstr>Sanitizing Materials for Goggles</vt:lpstr>
      <vt:lpstr>Aprons</vt:lpstr>
      <vt:lpstr>Safety Gloves</vt:lpstr>
      <vt:lpstr>Eyewash Stations</vt:lpstr>
      <vt:lpstr>Fire Extinguishers</vt:lpstr>
      <vt:lpstr>GFI Outlets</vt:lpstr>
      <vt:lpstr>First Aid Kits</vt:lpstr>
      <vt:lpstr>Safety Posters</vt:lpstr>
      <vt:lpstr>Disposal</vt:lpstr>
      <vt:lpstr>Sign School Safety Roster</vt:lpstr>
      <vt:lpstr>Reflection Questions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Safety: Protective Equipment</dc:title>
  <dc:creator>Michael Elder</dc:creator>
  <cp:keywords/>
  <cp:lastModifiedBy>Michael Elder</cp:lastModifiedBy>
  <cp:revision>8</cp:revision>
  <cp:lastPrinted>1601-01-01T00:00:00Z</cp:lastPrinted>
  <dcterms:created xsi:type="dcterms:W3CDTF">2015-03-16T17:38:28Z</dcterms:created>
  <dcterms:modified xsi:type="dcterms:W3CDTF">2015-03-18T14:13:58Z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