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8" r:id="rId4"/>
    <p:sldId id="278" r:id="rId5"/>
    <p:sldId id="275" r:id="rId6"/>
    <p:sldId id="274" r:id="rId7"/>
    <p:sldId id="273" r:id="rId8"/>
    <p:sldId id="272" r:id="rId9"/>
    <p:sldId id="279" r:id="rId10"/>
    <p:sldId id="280" r:id="rId11"/>
    <p:sldId id="281" r:id="rId12"/>
    <p:sldId id="271" r:id="rId13"/>
    <p:sldId id="270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E2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4" autoAdjust="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066800"/>
            <a:ext cx="6934200" cy="1143000"/>
          </a:xfrm>
          <a:effectLst/>
        </p:spPr>
        <p:txBody>
          <a:bodyPr/>
          <a:lstStyle>
            <a:lvl1pPr>
              <a:defRPr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438400"/>
            <a:ext cx="6400800" cy="1295400"/>
          </a:xfrm>
          <a:effectLst/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AC1F3A5-6328-4FB2-B3AA-3E75E4A2708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058" name="Picture 10" descr="pla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6000"/>
            <a:ext cx="4240213" cy="474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38D47-1DE6-4025-B5E8-37EAC36F8D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93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E6FC9-29BD-43D4-BEFA-BD4B84EAB2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85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79D6A-A49E-401E-B625-4666FF2EA3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859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6CE24-4802-4D54-95B4-BA344B65EA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122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0DBC1-E759-4966-8107-C4FA0C63EC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9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E1477-A04E-4867-BCD2-FFC1258259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0436A-392B-4C7E-94FD-D88168581C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91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F960D-7E0F-4A16-8181-649AAE80A3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1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214007-DB48-4964-A027-83B2317A78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591E4-4E99-4491-AC09-2C216BD350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68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9B828C93-AB5E-45D6-9584-70B4815E10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04800" y="1066800"/>
            <a:ext cx="7543800" cy="1143000"/>
          </a:xfrm>
        </p:spPr>
        <p:txBody>
          <a:bodyPr/>
          <a:lstStyle/>
          <a:p>
            <a:r>
              <a:rPr lang="en-US" dirty="0" smtClean="0"/>
              <a:t>Science Safety:</a:t>
            </a:r>
            <a:br>
              <a:rPr lang="en-US" dirty="0" smtClean="0"/>
            </a:br>
            <a:r>
              <a:rPr lang="en-US" dirty="0" smtClean="0"/>
              <a:t>Planning Field Trips and Field Experiences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905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of Travel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students in teams/buddies</a:t>
            </a:r>
          </a:p>
          <a:p>
            <a:r>
              <a:rPr lang="en-US" dirty="0" smtClean="0"/>
              <a:t>Maintain supervision </a:t>
            </a:r>
            <a:r>
              <a:rPr lang="en-US" smtClean="0"/>
              <a:t>of students at all times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877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 School Safety Roster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sure to understand each of the previous items</a:t>
            </a:r>
          </a:p>
          <a:p>
            <a:r>
              <a:rPr lang="en-US" dirty="0" smtClean="0"/>
              <a:t>Sign the Roster attesting your understanding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800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the topics in this presentation impact your classroom?</a:t>
            </a:r>
          </a:p>
          <a:p>
            <a:r>
              <a:rPr lang="en-US" dirty="0" smtClean="0"/>
              <a:t>What is one best practice that relates to this topic that you would share with colleagues or our </a:t>
            </a:r>
            <a:br>
              <a:rPr lang="en-US" dirty="0" smtClean="0"/>
            </a:br>
            <a:r>
              <a:rPr lang="en-US" dirty="0" smtClean="0"/>
              <a:t>staff?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safety issues do I need to consider when planning and conducting field trips and field experiences?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4114800"/>
          </a:xfrm>
        </p:spPr>
        <p:txBody>
          <a:bodyPr/>
          <a:lstStyle/>
          <a:p>
            <a:r>
              <a:rPr lang="en-US" dirty="0" smtClean="0"/>
              <a:t>Field trips and experiences are necessary for effective learning</a:t>
            </a:r>
          </a:p>
          <a:p>
            <a:r>
              <a:rPr lang="en-US" dirty="0" smtClean="0"/>
              <a:t>Outdoor and out of school investigations can strengthen academic learning and reinforce personal responsibility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761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4114800"/>
          </a:xfrm>
        </p:spPr>
        <p:txBody>
          <a:bodyPr/>
          <a:lstStyle/>
          <a:p>
            <a:r>
              <a:rPr lang="en-US" dirty="0" smtClean="0"/>
              <a:t>Be sure you understand school and district guidelines for field trips</a:t>
            </a:r>
          </a:p>
          <a:p>
            <a:r>
              <a:rPr lang="en-US" dirty="0" smtClean="0"/>
              <a:t>Overnight trips require School Board Approval</a:t>
            </a:r>
          </a:p>
          <a:p>
            <a:pPr lvl="1"/>
            <a:r>
              <a:rPr lang="en-US" dirty="0" smtClean="0"/>
              <a:t>See the Superintendent’s Page for the appropriate form</a:t>
            </a:r>
          </a:p>
          <a:p>
            <a:r>
              <a:rPr lang="en-US" dirty="0" smtClean="0"/>
              <a:t>Choose field experiences that connect to content standards</a:t>
            </a:r>
          </a:p>
          <a:p>
            <a:pPr lvl="1"/>
            <a:r>
              <a:rPr lang="en-US" dirty="0" smtClean="0"/>
              <a:t>Teach connected content before and after the experience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598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7772400" cy="4114800"/>
          </a:xfrm>
        </p:spPr>
        <p:txBody>
          <a:bodyPr/>
          <a:lstStyle/>
          <a:p>
            <a:r>
              <a:rPr lang="en-US" dirty="0"/>
              <a:t>Visit and survey field trip sites prior to taking </a:t>
            </a:r>
            <a:r>
              <a:rPr lang="en-US" dirty="0" smtClean="0"/>
              <a:t>children</a:t>
            </a:r>
            <a:endParaRPr lang="en-US" dirty="0" smtClean="0"/>
          </a:p>
          <a:p>
            <a:r>
              <a:rPr lang="en-US" dirty="0" smtClean="0"/>
              <a:t>Ensure parents are fully informed regarding the trip, planned experiences, appropriate dress, timelines, etc.</a:t>
            </a:r>
          </a:p>
          <a:p>
            <a:r>
              <a:rPr lang="en-US" dirty="0" smtClean="0"/>
              <a:t>Collect and take lists of student medical issues and/or needs</a:t>
            </a:r>
          </a:p>
        </p:txBody>
      </p:sp>
    </p:spTree>
    <p:extLst>
      <p:ext uri="{BB962C8B-B14F-4D97-AF65-F5344CB8AC3E}">
        <p14:creationId xmlns:p14="http://schemas.microsoft.com/office/powerpoint/2010/main" val="3039564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114800"/>
          </a:xfrm>
        </p:spPr>
        <p:txBody>
          <a:bodyPr/>
          <a:lstStyle/>
          <a:p>
            <a:r>
              <a:rPr lang="en-US" dirty="0"/>
              <a:t>Prepare a permission form and ensure all students return </a:t>
            </a:r>
            <a:br>
              <a:rPr lang="en-US" dirty="0"/>
            </a:br>
            <a:r>
              <a:rPr lang="en-US" dirty="0"/>
              <a:t>the form</a:t>
            </a:r>
          </a:p>
          <a:p>
            <a:r>
              <a:rPr lang="en-US" dirty="0" smtClean="0"/>
              <a:t>Process and file all signed forms</a:t>
            </a:r>
          </a:p>
          <a:p>
            <a:pPr lvl="1"/>
            <a:r>
              <a:rPr lang="en-US" dirty="0" smtClean="0"/>
              <a:t>Be sure to include contact information for the day of the trip</a:t>
            </a:r>
          </a:p>
          <a:p>
            <a:r>
              <a:rPr lang="en-US" dirty="0" smtClean="0"/>
              <a:t>Arrange for school/district sanctioned transportation and drivers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278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 for chaperones and additional adult supervision</a:t>
            </a:r>
          </a:p>
          <a:p>
            <a:pPr lvl="1"/>
            <a:r>
              <a:rPr lang="en-US" dirty="0" smtClean="0"/>
              <a:t>Be sure to consult with building administration regarding appropriate ratios of adult to students</a:t>
            </a:r>
          </a:p>
          <a:p>
            <a:r>
              <a:rPr lang="en-US" dirty="0" smtClean="0"/>
              <a:t>Be sure to take a cell phone and first aid kit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786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Communicate any potential hazards and how they will be avoided with students</a:t>
            </a:r>
          </a:p>
          <a:p>
            <a:r>
              <a:rPr lang="en-US" dirty="0" smtClean="0"/>
              <a:t>Check weather prior to the day of travel and inform students to ensure proper attire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614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Day of Travel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r>
              <a:rPr lang="en-US" dirty="0" smtClean="0"/>
              <a:t>Ensure students have lunches if required</a:t>
            </a:r>
          </a:p>
          <a:p>
            <a:r>
              <a:rPr lang="en-US" dirty="0" smtClean="0"/>
              <a:t>Ensure student are appropriately dressed</a:t>
            </a:r>
          </a:p>
          <a:p>
            <a:r>
              <a:rPr lang="en-US" dirty="0" smtClean="0"/>
              <a:t>Review expectations of behavior for travel and at the experience site</a:t>
            </a:r>
          </a:p>
          <a:p>
            <a:r>
              <a:rPr lang="en-US" dirty="0" smtClean="0"/>
              <a:t>Reinforce the learning targets/goals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7113432"/>
      </p:ext>
    </p:extLst>
  </p:cSld>
  <p:clrMapOvr>
    <a:masterClrMapping/>
  </p:clrMapOvr>
</p:sld>
</file>

<file path=ppt/theme/theme1.xml><?xml version="1.0" encoding="utf-8"?>
<a:theme xmlns:a="http://schemas.openxmlformats.org/drawingml/2006/main" name="Botany design template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7C9168D-6B24-4B7A-A0E8-E1D28A8F06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Botany design template</Template>
  <TotalTime>1443</TotalTime>
  <Words>293</Words>
  <Application>Microsoft Office PowerPoint</Application>
  <PresentationFormat>On-screen Show (4:3)</PresentationFormat>
  <Paragraphs>42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Verdana</vt:lpstr>
      <vt:lpstr>Botany design template</vt:lpstr>
      <vt:lpstr>Science Safety: Planning Field Trips and Field Experiences</vt:lpstr>
      <vt:lpstr>Key Question</vt:lpstr>
      <vt:lpstr>Purpose</vt:lpstr>
      <vt:lpstr>Planning</vt:lpstr>
      <vt:lpstr>Planning</vt:lpstr>
      <vt:lpstr>Planning</vt:lpstr>
      <vt:lpstr>Planning</vt:lpstr>
      <vt:lpstr>Planning</vt:lpstr>
      <vt:lpstr>Day of Travel</vt:lpstr>
      <vt:lpstr>Day of Travel</vt:lpstr>
      <vt:lpstr>Sign School Safety Roster</vt:lpstr>
      <vt:lpstr>Reflection Questions</vt:lpstr>
    </vt:vector>
  </TitlesOfParts>
  <Company>Onslow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Safety: Protective Equipment</dc:title>
  <dc:creator>Michael Elder</dc:creator>
  <cp:keywords/>
  <cp:lastModifiedBy>Michael Elder</cp:lastModifiedBy>
  <cp:revision>22</cp:revision>
  <cp:lastPrinted>1601-01-01T00:00:00Z</cp:lastPrinted>
  <dcterms:created xsi:type="dcterms:W3CDTF">2015-03-16T17:38:28Z</dcterms:created>
  <dcterms:modified xsi:type="dcterms:W3CDTF">2015-03-30T17:32:41Z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TC010900221033</vt:lpwstr>
  </property>
</Properties>
</file>