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7" r:id="rId1"/>
    <p:sldMasterId id="2147483688" r:id="rId2"/>
    <p:sldMasterId id="2147483689" r:id="rId3"/>
    <p:sldMasterId id="2147483690" r:id="rId4"/>
  </p:sldMasterIdLst>
  <p:notesMasterIdLst>
    <p:notesMasterId r:id="rId13"/>
  </p:notesMasterIdLst>
  <p:sldIdLst>
    <p:sldId id="256" r:id="rId5"/>
    <p:sldId id="257" r:id="rId6"/>
    <p:sldId id="258" r:id="rId7"/>
    <p:sldId id="259" r:id="rId8"/>
    <p:sldId id="260" r:id="rId9"/>
    <p:sldId id="261" r:id="rId10"/>
    <p:sldId id="262" r:id="rId11"/>
    <p:sldId id="263" r:id="rId12"/>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120" y="-894"/>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Shape 25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51" name="Shape 25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Shape 25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57" name="Shape 25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Shape 26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66" name="Shape 26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Shape 27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73" name="Shape 27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Shape 27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80" name="Shape 280"/>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Shape 28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86" name="Shape 28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Shape 309"/>
          <p:cNvSpPr>
            <a:spLocks noGrp="1" noRot="1" noChangeAspect="1"/>
          </p:cNvSpPr>
          <p:nvPr>
            <p:ph type="sldImg" idx="2"/>
          </p:nvPr>
        </p:nvSpPr>
        <p:spPr>
          <a:xfrm>
            <a:off x="380999"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310" name="Shape 31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buNone/>
            </a:pPr>
            <a:r>
              <a:rPr lang="en" sz="1800" b="0" i="0" u="none" strike="noStrike" cap="none" baseline="0"/>
              <a:t>The mouth is a half circle and shows the learner profile of communicator.  The bow is two triangles and a square and represents the IB attitude of cooperation. The student action is represented by a half circle and rectangles showing that I helped with collecting donations for United Way which helps a lot of charities.</a:t>
            </a:r>
          </a:p>
        </p:txBody>
      </p:sp>
      <p:sp>
        <p:nvSpPr>
          <p:cNvPr id="311" name="Shape 31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
              <a:t>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Shape 31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317" name="Shape 317"/>
          <p:cNvSpPr>
            <a:spLocks noGrp="1" noRot="1" noChangeAspect="1"/>
          </p:cNvSpPr>
          <p:nvPr>
            <p:ph type="sldImg" idx="2"/>
          </p:nvPr>
        </p:nvSpPr>
        <p:spPr>
          <a:xfrm>
            <a:off x="380999"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txBox="1">
            <a:spLocks noGrp="1"/>
          </p:cNvSpPr>
          <p:nvPr>
            <p:ph type="ctrTitle"/>
          </p:nvPr>
        </p:nvSpPr>
        <p:spPr>
          <a:xfrm>
            <a:off x="685800" y="1583342"/>
            <a:ext cx="7772400" cy="1159856"/>
          </a:xfrm>
          <a:prstGeom prst="rect">
            <a:avLst/>
          </a:prstGeom>
        </p:spPr>
        <p:txBody>
          <a:bodyPr lIns="91425" tIns="91425" rIns="91425" bIns="91425" anchor="b" anchorCtr="0"/>
          <a:lstStyle>
            <a:lvl1pPr indent="304800" algn="ctr">
              <a:buSzPct val="100000"/>
              <a:defRPr sz="4800"/>
            </a:lvl1pPr>
            <a:lvl2pPr indent="304800" algn="ctr">
              <a:buSzPct val="100000"/>
              <a:defRPr sz="4800"/>
            </a:lvl2pPr>
            <a:lvl3pPr indent="304800" algn="ctr">
              <a:buSzPct val="100000"/>
              <a:defRPr sz="4800"/>
            </a:lvl3pPr>
            <a:lvl4pPr indent="304800" algn="ctr">
              <a:buSzPct val="100000"/>
              <a:defRPr sz="4800"/>
            </a:lvl4pPr>
            <a:lvl5pPr indent="304800" algn="ctr">
              <a:buSzPct val="100000"/>
              <a:defRPr sz="4800"/>
            </a:lvl5pPr>
            <a:lvl6pPr indent="304800" algn="ctr">
              <a:buSzPct val="100000"/>
              <a:defRPr sz="4800"/>
            </a:lvl6pPr>
            <a:lvl7pPr indent="304800" algn="ctr">
              <a:buSzPct val="100000"/>
              <a:defRPr sz="4800"/>
            </a:lvl7pPr>
            <a:lvl8pPr indent="304800" algn="ctr">
              <a:buSzPct val="100000"/>
              <a:defRPr sz="4800"/>
            </a:lvl8pPr>
            <a:lvl9pPr indent="304800" algn="ctr">
              <a:buSzPct val="100000"/>
              <a:defRPr sz="4800"/>
            </a:lvl9pPr>
          </a:lstStyle>
          <a:p>
            <a:endParaRPr/>
          </a:p>
        </p:txBody>
      </p:sp>
      <p:sp>
        <p:nvSpPr>
          <p:cNvPr id="9" name="Shape 9"/>
          <p:cNvSpPr txBox="1">
            <a:spLocks noGrp="1"/>
          </p:cNvSpPr>
          <p:nvPr>
            <p:ph type="subTitle" idx="1"/>
          </p:nvPr>
        </p:nvSpPr>
        <p:spPr>
          <a:xfrm>
            <a:off x="685800" y="2840053"/>
            <a:ext cx="7772400" cy="784737"/>
          </a:xfrm>
          <a:prstGeom prst="rect">
            <a:avLst/>
          </a:prstGeom>
        </p:spPr>
        <p:txBody>
          <a:bodyPr lIns="91425" tIns="91425" rIns="91425" bIns="91425" anchor="t" anchorCtr="0"/>
          <a:lstStyle>
            <a:lvl1pPr marL="0" algn="ctr">
              <a:spcBef>
                <a:spcPts val="0"/>
              </a:spcBef>
              <a:buClr>
                <a:schemeClr val="dk2"/>
              </a:buClr>
              <a:buNone/>
              <a:defRPr>
                <a:solidFill>
                  <a:schemeClr val="dk2"/>
                </a:solidFill>
              </a:defRPr>
            </a:lvl1pPr>
            <a:lvl2pPr marL="0" indent="190500" algn="ctr">
              <a:spcBef>
                <a:spcPts val="0"/>
              </a:spcBef>
              <a:buClr>
                <a:schemeClr val="dk2"/>
              </a:buClr>
              <a:buSzPct val="100000"/>
              <a:buNone/>
              <a:defRPr sz="3000">
                <a:solidFill>
                  <a:schemeClr val="dk2"/>
                </a:solidFill>
              </a:defRPr>
            </a:lvl2pPr>
            <a:lvl3pPr marL="0" indent="190500" algn="ctr">
              <a:spcBef>
                <a:spcPts val="0"/>
              </a:spcBef>
              <a:buClr>
                <a:schemeClr val="dk2"/>
              </a:buClr>
              <a:buSzPct val="100000"/>
              <a:buNone/>
              <a:defRPr sz="3000">
                <a:solidFill>
                  <a:schemeClr val="dk2"/>
                </a:solidFill>
              </a:defRPr>
            </a:lvl3pPr>
            <a:lvl4pPr marL="0" indent="190500" algn="ctr">
              <a:spcBef>
                <a:spcPts val="0"/>
              </a:spcBef>
              <a:buClr>
                <a:schemeClr val="dk2"/>
              </a:buClr>
              <a:buSzPct val="100000"/>
              <a:buNone/>
              <a:defRPr sz="3000">
                <a:solidFill>
                  <a:schemeClr val="dk2"/>
                </a:solidFill>
              </a:defRPr>
            </a:lvl4pPr>
            <a:lvl5pPr marL="0" indent="190500" algn="ctr">
              <a:spcBef>
                <a:spcPts val="0"/>
              </a:spcBef>
              <a:buClr>
                <a:schemeClr val="dk2"/>
              </a:buClr>
              <a:buSzPct val="100000"/>
              <a:buNone/>
              <a:defRPr sz="3000">
                <a:solidFill>
                  <a:schemeClr val="dk2"/>
                </a:solidFill>
              </a:defRPr>
            </a:lvl5pPr>
            <a:lvl6pPr marL="0" indent="190500" algn="ctr">
              <a:spcBef>
                <a:spcPts val="0"/>
              </a:spcBef>
              <a:buClr>
                <a:schemeClr val="dk2"/>
              </a:buClr>
              <a:buSzPct val="100000"/>
              <a:buNone/>
              <a:defRPr sz="3000">
                <a:solidFill>
                  <a:schemeClr val="dk2"/>
                </a:solidFill>
              </a:defRPr>
            </a:lvl6pPr>
            <a:lvl7pPr marL="0" indent="190500" algn="ctr">
              <a:spcBef>
                <a:spcPts val="0"/>
              </a:spcBef>
              <a:buClr>
                <a:schemeClr val="dk2"/>
              </a:buClr>
              <a:buSzPct val="100000"/>
              <a:buNone/>
              <a:defRPr sz="3000">
                <a:solidFill>
                  <a:schemeClr val="dk2"/>
                </a:solidFill>
              </a:defRPr>
            </a:lvl7pPr>
            <a:lvl8pPr marL="0" indent="190500" algn="ctr">
              <a:spcBef>
                <a:spcPts val="0"/>
              </a:spcBef>
              <a:buClr>
                <a:schemeClr val="dk2"/>
              </a:buClr>
              <a:buSzPct val="100000"/>
              <a:buNone/>
              <a:defRPr sz="3000">
                <a:solidFill>
                  <a:schemeClr val="dk2"/>
                </a:solidFill>
              </a:defRPr>
            </a:lvl8pPr>
            <a:lvl9pPr marL="0" indent="190500" algn="ctr">
              <a:spcBef>
                <a:spcPts val="0"/>
              </a:spcBef>
              <a:buClr>
                <a:schemeClr val="dk2"/>
              </a:buClr>
              <a:buSzPct val="100000"/>
              <a:buNone/>
              <a:defRPr sz="3000">
                <a:solidFill>
                  <a:schemeClr val="dk2"/>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457200" y="205978"/>
            <a:ext cx="8229600" cy="85725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8" name="Shape 48"/>
          <p:cNvSpPr txBox="1">
            <a:spLocks noGrp="1"/>
          </p:cNvSpPr>
          <p:nvPr>
            <p:ph type="body" idx="1"/>
          </p:nvPr>
        </p:nvSpPr>
        <p:spPr>
          <a:xfrm>
            <a:off x="457200" y="1200150"/>
            <a:ext cx="4038599" cy="3394472"/>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9" name="Shape 49"/>
          <p:cNvSpPr txBox="1">
            <a:spLocks noGrp="1"/>
          </p:cNvSpPr>
          <p:nvPr>
            <p:ph type="body" idx="2"/>
          </p:nvPr>
        </p:nvSpPr>
        <p:spPr>
          <a:xfrm>
            <a:off x="4648200" y="1200150"/>
            <a:ext cx="4038599" cy="3394472"/>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50" name="Shape 50"/>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51" name="Shape 51"/>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52" name="Shape 52"/>
          <p:cNvSpPr txBox="1">
            <a:spLocks noGrp="1"/>
          </p:cNvSpPr>
          <p:nvPr>
            <p:ph type="sldNum" idx="12"/>
          </p:nvPr>
        </p:nvSpPr>
        <p:spPr>
          <a:xfrm>
            <a:off x="6553200" y="4767262"/>
            <a:ext cx="2133599"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205978"/>
            <a:ext cx="8229600" cy="857250"/>
          </a:xfrm>
          <a:prstGeom prst="rect">
            <a:avLst/>
          </a:prstGeom>
          <a:noFill/>
          <a:ln>
            <a:noFill/>
          </a:ln>
        </p:spPr>
        <p:txBody>
          <a:bodyPr lIns="91425" tIns="91425" rIns="91425" bIns="91425" anchor="ctr"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55" name="Shape 55"/>
          <p:cNvSpPr txBox="1">
            <a:spLocks noGrp="1"/>
          </p:cNvSpPr>
          <p:nvPr>
            <p:ph type="body" idx="1"/>
          </p:nvPr>
        </p:nvSpPr>
        <p:spPr>
          <a:xfrm>
            <a:off x="457200" y="1151334"/>
            <a:ext cx="4040187" cy="479821"/>
          </a:xfrm>
          <a:prstGeom prst="rect">
            <a:avLst/>
          </a:prstGeom>
          <a:noFill/>
          <a:ln>
            <a:noFill/>
          </a:ln>
        </p:spPr>
        <p:txBody>
          <a:bodyPr lIns="91425" tIns="91425" rIns="91425" bIns="91425" anchor="b" anchorCtr="0"/>
          <a:lstStyle>
            <a:lvl1pPr marL="0" indent="0" rtl="0">
              <a:buFont typeface="Calibri"/>
              <a:buNone/>
              <a:defRPr/>
            </a:lvl1pPr>
            <a:lvl2pPr marL="457200" indent="0" rtl="0">
              <a:buFont typeface="Calibri"/>
              <a:buNone/>
              <a:defRPr/>
            </a:lvl2pPr>
            <a:lvl3pPr marL="914400" indent="0" rtl="0">
              <a:buFont typeface="Calibri"/>
              <a:buNone/>
              <a:defRPr/>
            </a:lvl3pPr>
            <a:lvl4pPr marL="1371600" indent="0" rtl="0">
              <a:buFont typeface="Calibri"/>
              <a:buNone/>
              <a:defRPr/>
            </a:lvl4pPr>
            <a:lvl5pPr marL="1828800" indent="0" rtl="0">
              <a:buFont typeface="Calibri"/>
              <a:buNone/>
              <a:defRPr/>
            </a:lvl5pPr>
            <a:lvl6pPr marL="2286000" indent="0" rtl="0">
              <a:buFont typeface="Calibri"/>
              <a:buNone/>
              <a:defRPr/>
            </a:lvl6pPr>
            <a:lvl7pPr marL="2743200" indent="0" rtl="0">
              <a:buFont typeface="Calibri"/>
              <a:buNone/>
              <a:defRPr/>
            </a:lvl7pPr>
            <a:lvl8pPr marL="3200400" indent="0" rtl="0">
              <a:buFont typeface="Calibri"/>
              <a:buNone/>
              <a:defRPr/>
            </a:lvl8pPr>
            <a:lvl9pPr marL="3657600" indent="0" rtl="0">
              <a:buFont typeface="Calibri"/>
              <a:buNone/>
              <a:defRPr/>
            </a:lvl9pPr>
          </a:lstStyle>
          <a:p>
            <a:endParaRPr/>
          </a:p>
        </p:txBody>
      </p:sp>
      <p:sp>
        <p:nvSpPr>
          <p:cNvPr id="56" name="Shape 56"/>
          <p:cNvSpPr txBox="1">
            <a:spLocks noGrp="1"/>
          </p:cNvSpPr>
          <p:nvPr>
            <p:ph type="body" idx="2"/>
          </p:nvPr>
        </p:nvSpPr>
        <p:spPr>
          <a:xfrm>
            <a:off x="457200" y="1631156"/>
            <a:ext cx="4040187" cy="2963465"/>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57" name="Shape 57"/>
          <p:cNvSpPr txBox="1">
            <a:spLocks noGrp="1"/>
          </p:cNvSpPr>
          <p:nvPr>
            <p:ph type="body" idx="3"/>
          </p:nvPr>
        </p:nvSpPr>
        <p:spPr>
          <a:xfrm>
            <a:off x="4645025" y="1151334"/>
            <a:ext cx="4041774" cy="479821"/>
          </a:xfrm>
          <a:prstGeom prst="rect">
            <a:avLst/>
          </a:prstGeom>
          <a:noFill/>
          <a:ln>
            <a:noFill/>
          </a:ln>
        </p:spPr>
        <p:txBody>
          <a:bodyPr lIns="91425" tIns="91425" rIns="91425" bIns="91425" anchor="b" anchorCtr="0"/>
          <a:lstStyle>
            <a:lvl1pPr marL="0" indent="0" rtl="0">
              <a:buFont typeface="Calibri"/>
              <a:buNone/>
              <a:defRPr/>
            </a:lvl1pPr>
            <a:lvl2pPr marL="457200" indent="0" rtl="0">
              <a:buFont typeface="Calibri"/>
              <a:buNone/>
              <a:defRPr/>
            </a:lvl2pPr>
            <a:lvl3pPr marL="914400" indent="0" rtl="0">
              <a:buFont typeface="Calibri"/>
              <a:buNone/>
              <a:defRPr/>
            </a:lvl3pPr>
            <a:lvl4pPr marL="1371600" indent="0" rtl="0">
              <a:buFont typeface="Calibri"/>
              <a:buNone/>
              <a:defRPr/>
            </a:lvl4pPr>
            <a:lvl5pPr marL="1828800" indent="0" rtl="0">
              <a:buFont typeface="Calibri"/>
              <a:buNone/>
              <a:defRPr/>
            </a:lvl5pPr>
            <a:lvl6pPr marL="2286000" indent="0" rtl="0">
              <a:buFont typeface="Calibri"/>
              <a:buNone/>
              <a:defRPr/>
            </a:lvl6pPr>
            <a:lvl7pPr marL="2743200" indent="0" rtl="0">
              <a:buFont typeface="Calibri"/>
              <a:buNone/>
              <a:defRPr/>
            </a:lvl7pPr>
            <a:lvl8pPr marL="3200400" indent="0" rtl="0">
              <a:buFont typeface="Calibri"/>
              <a:buNone/>
              <a:defRPr/>
            </a:lvl8pPr>
            <a:lvl9pPr marL="3657600" indent="0" rtl="0">
              <a:buFont typeface="Calibri"/>
              <a:buNone/>
              <a:defRPr/>
            </a:lvl9pPr>
          </a:lstStyle>
          <a:p>
            <a:endParaRPr/>
          </a:p>
        </p:txBody>
      </p:sp>
      <p:sp>
        <p:nvSpPr>
          <p:cNvPr id="58" name="Shape 58"/>
          <p:cNvSpPr txBox="1">
            <a:spLocks noGrp="1"/>
          </p:cNvSpPr>
          <p:nvPr>
            <p:ph type="body" idx="4"/>
          </p:nvPr>
        </p:nvSpPr>
        <p:spPr>
          <a:xfrm>
            <a:off x="4645025" y="1631156"/>
            <a:ext cx="4041774" cy="2963465"/>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59" name="Shape 59"/>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60" name="Shape 60"/>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61" name="Shape 61"/>
          <p:cNvSpPr txBox="1">
            <a:spLocks noGrp="1"/>
          </p:cNvSpPr>
          <p:nvPr>
            <p:ph type="sldNum" idx="12"/>
          </p:nvPr>
        </p:nvSpPr>
        <p:spPr>
          <a:xfrm>
            <a:off x="6553200" y="4767262"/>
            <a:ext cx="2133599"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457200" y="205978"/>
            <a:ext cx="8229600" cy="85725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4" name="Shape 64"/>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65" name="Shape 65"/>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66" name="Shape 66"/>
          <p:cNvSpPr txBox="1">
            <a:spLocks noGrp="1"/>
          </p:cNvSpPr>
          <p:nvPr>
            <p:ph type="sldNum" idx="12"/>
          </p:nvPr>
        </p:nvSpPr>
        <p:spPr>
          <a:xfrm>
            <a:off x="6553200" y="4767262"/>
            <a:ext cx="2133599"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7"/>
        <p:cNvGrpSpPr/>
        <p:nvPr/>
      </p:nvGrpSpPr>
      <p:grpSpPr>
        <a:xfrm>
          <a:off x="0" y="0"/>
          <a:ext cx="0" cy="0"/>
          <a:chOff x="0" y="0"/>
          <a:chExt cx="0" cy="0"/>
        </a:xfrm>
      </p:grpSpPr>
      <p:sp>
        <p:nvSpPr>
          <p:cNvPr id="68" name="Shape 68"/>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69" name="Shape 69"/>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70" name="Shape 70"/>
          <p:cNvSpPr txBox="1">
            <a:spLocks noGrp="1"/>
          </p:cNvSpPr>
          <p:nvPr>
            <p:ph type="sldNum" idx="12"/>
          </p:nvPr>
        </p:nvSpPr>
        <p:spPr>
          <a:xfrm>
            <a:off x="6553200" y="4767262"/>
            <a:ext cx="2133599"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457200" y="204787"/>
            <a:ext cx="3008313" cy="871537"/>
          </a:xfrm>
          <a:prstGeom prst="rect">
            <a:avLst/>
          </a:prstGeom>
          <a:noFill/>
          <a:ln>
            <a:noFill/>
          </a:ln>
        </p:spPr>
        <p:txBody>
          <a:bodyPr lIns="91425" tIns="91425" rIns="91425" bIns="91425" anchor="b"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3" name="Shape 73"/>
          <p:cNvSpPr txBox="1">
            <a:spLocks noGrp="1"/>
          </p:cNvSpPr>
          <p:nvPr>
            <p:ph type="body" idx="1"/>
          </p:nvPr>
        </p:nvSpPr>
        <p:spPr>
          <a:xfrm>
            <a:off x="3575050" y="204787"/>
            <a:ext cx="5111750" cy="4389834"/>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4" name="Shape 74"/>
          <p:cNvSpPr txBox="1">
            <a:spLocks noGrp="1"/>
          </p:cNvSpPr>
          <p:nvPr>
            <p:ph type="body" idx="2"/>
          </p:nvPr>
        </p:nvSpPr>
        <p:spPr>
          <a:xfrm>
            <a:off x="457200" y="1076325"/>
            <a:ext cx="3008313" cy="3518297"/>
          </a:xfrm>
          <a:prstGeom prst="rect">
            <a:avLst/>
          </a:prstGeom>
          <a:noFill/>
          <a:ln>
            <a:noFill/>
          </a:ln>
        </p:spPr>
        <p:txBody>
          <a:bodyPr lIns="91425" tIns="91425" rIns="91425" bIns="91425" anchor="t" anchorCtr="0"/>
          <a:lstStyle>
            <a:lvl1pPr marL="0" indent="0" rtl="0">
              <a:buFont typeface="Calibri"/>
              <a:buNone/>
              <a:defRPr/>
            </a:lvl1pPr>
            <a:lvl2pPr marL="457200" indent="0" rtl="0">
              <a:buFont typeface="Calibri"/>
              <a:buNone/>
              <a:defRPr/>
            </a:lvl2pPr>
            <a:lvl3pPr marL="914400" indent="0" rtl="0">
              <a:buFont typeface="Calibri"/>
              <a:buNone/>
              <a:defRPr/>
            </a:lvl3pPr>
            <a:lvl4pPr marL="1371600" indent="0" rtl="0">
              <a:buFont typeface="Calibri"/>
              <a:buNone/>
              <a:defRPr/>
            </a:lvl4pPr>
            <a:lvl5pPr marL="1828800" indent="0" rtl="0">
              <a:buFont typeface="Calibri"/>
              <a:buNone/>
              <a:defRPr/>
            </a:lvl5pPr>
            <a:lvl6pPr marL="2286000" indent="0" rtl="0">
              <a:buFont typeface="Calibri"/>
              <a:buNone/>
              <a:defRPr/>
            </a:lvl6pPr>
            <a:lvl7pPr marL="2743200" indent="0" rtl="0">
              <a:buFont typeface="Calibri"/>
              <a:buNone/>
              <a:defRPr/>
            </a:lvl7pPr>
            <a:lvl8pPr marL="3200400" indent="0" rtl="0">
              <a:buFont typeface="Calibri"/>
              <a:buNone/>
              <a:defRPr/>
            </a:lvl8pPr>
            <a:lvl9pPr marL="3657600" indent="0" rtl="0">
              <a:buFont typeface="Calibri"/>
              <a:buNone/>
              <a:defRPr/>
            </a:lvl9pPr>
          </a:lstStyle>
          <a:p>
            <a:endParaRPr/>
          </a:p>
        </p:txBody>
      </p:sp>
      <p:sp>
        <p:nvSpPr>
          <p:cNvPr id="75" name="Shape 75"/>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76" name="Shape 76"/>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77" name="Shape 77"/>
          <p:cNvSpPr txBox="1">
            <a:spLocks noGrp="1"/>
          </p:cNvSpPr>
          <p:nvPr>
            <p:ph type="sldNum" idx="12"/>
          </p:nvPr>
        </p:nvSpPr>
        <p:spPr>
          <a:xfrm>
            <a:off x="6553200" y="4767262"/>
            <a:ext cx="2133599"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1792288" y="3600450"/>
            <a:ext cx="5486399" cy="425053"/>
          </a:xfrm>
          <a:prstGeom prst="rect">
            <a:avLst/>
          </a:prstGeom>
          <a:noFill/>
          <a:ln>
            <a:noFill/>
          </a:ln>
        </p:spPr>
        <p:txBody>
          <a:bodyPr lIns="91425" tIns="91425" rIns="91425" bIns="91425" anchor="b"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80" name="Shape 80"/>
          <p:cNvSpPr>
            <a:spLocks noGrp="1"/>
          </p:cNvSpPr>
          <p:nvPr>
            <p:ph type="pic" idx="2"/>
          </p:nvPr>
        </p:nvSpPr>
        <p:spPr>
          <a:xfrm>
            <a:off x="1792288" y="459581"/>
            <a:ext cx="5486399" cy="3086099"/>
          </a:xfrm>
          <a:prstGeom prst="rect">
            <a:avLst/>
          </a:prstGeom>
          <a:noFill/>
          <a:ln>
            <a:noFill/>
          </a:ln>
        </p:spPr>
      </p:sp>
      <p:sp>
        <p:nvSpPr>
          <p:cNvPr id="81" name="Shape 81"/>
          <p:cNvSpPr txBox="1">
            <a:spLocks noGrp="1"/>
          </p:cNvSpPr>
          <p:nvPr>
            <p:ph type="body" idx="1"/>
          </p:nvPr>
        </p:nvSpPr>
        <p:spPr>
          <a:xfrm>
            <a:off x="1792288" y="4025503"/>
            <a:ext cx="5486399" cy="603646"/>
          </a:xfrm>
          <a:prstGeom prst="rect">
            <a:avLst/>
          </a:prstGeom>
          <a:noFill/>
          <a:ln>
            <a:noFill/>
          </a:ln>
        </p:spPr>
        <p:txBody>
          <a:bodyPr lIns="91425" tIns="91425" rIns="91425" bIns="91425" anchor="t" anchorCtr="0"/>
          <a:lstStyle>
            <a:lvl1pPr marL="0" indent="0" rtl="0">
              <a:buFont typeface="Calibri"/>
              <a:buNone/>
              <a:defRPr/>
            </a:lvl1pPr>
            <a:lvl2pPr marL="457200" indent="0" rtl="0">
              <a:buFont typeface="Calibri"/>
              <a:buNone/>
              <a:defRPr/>
            </a:lvl2pPr>
            <a:lvl3pPr marL="914400" indent="0" rtl="0">
              <a:buFont typeface="Calibri"/>
              <a:buNone/>
              <a:defRPr/>
            </a:lvl3pPr>
            <a:lvl4pPr marL="1371600" indent="0" rtl="0">
              <a:buFont typeface="Calibri"/>
              <a:buNone/>
              <a:defRPr/>
            </a:lvl4pPr>
            <a:lvl5pPr marL="1828800" indent="0" rtl="0">
              <a:buFont typeface="Calibri"/>
              <a:buNone/>
              <a:defRPr/>
            </a:lvl5pPr>
            <a:lvl6pPr marL="2286000" indent="0" rtl="0">
              <a:buFont typeface="Calibri"/>
              <a:buNone/>
              <a:defRPr/>
            </a:lvl6pPr>
            <a:lvl7pPr marL="2743200" indent="0" rtl="0">
              <a:buFont typeface="Calibri"/>
              <a:buNone/>
              <a:defRPr/>
            </a:lvl7pPr>
            <a:lvl8pPr marL="3200400" indent="0" rtl="0">
              <a:buFont typeface="Calibri"/>
              <a:buNone/>
              <a:defRPr/>
            </a:lvl8pPr>
            <a:lvl9pPr marL="3657600" indent="0" rtl="0">
              <a:buFont typeface="Calibri"/>
              <a:buNone/>
              <a:defRPr/>
            </a:lvl9pPr>
          </a:lstStyle>
          <a:p>
            <a:endParaRPr/>
          </a:p>
        </p:txBody>
      </p:sp>
      <p:sp>
        <p:nvSpPr>
          <p:cNvPr id="82" name="Shape 82"/>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83" name="Shape 83"/>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84" name="Shape 84"/>
          <p:cNvSpPr txBox="1">
            <a:spLocks noGrp="1"/>
          </p:cNvSpPr>
          <p:nvPr>
            <p:ph type="sldNum" idx="12"/>
          </p:nvPr>
        </p:nvSpPr>
        <p:spPr>
          <a:xfrm>
            <a:off x="6553200" y="4767262"/>
            <a:ext cx="2133599"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457200" y="205978"/>
            <a:ext cx="8229600" cy="85725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87" name="Shape 87"/>
          <p:cNvSpPr txBox="1">
            <a:spLocks noGrp="1"/>
          </p:cNvSpPr>
          <p:nvPr>
            <p:ph type="body" idx="1"/>
          </p:nvPr>
        </p:nvSpPr>
        <p:spPr>
          <a:xfrm rot="5400000">
            <a:off x="2874763" y="-1217414"/>
            <a:ext cx="3394472" cy="8229600"/>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Calibri"/>
              <a:buChar char="•"/>
              <a:defRPr/>
            </a:lvl1pPr>
            <a:lvl2pPr marL="742950" indent="-107950" algn="l" rtl="0">
              <a:spcBef>
                <a:spcPts val="560"/>
              </a:spcBef>
              <a:buClr>
                <a:schemeClr val="dk1"/>
              </a:buClr>
              <a:buFont typeface="Calibri"/>
              <a:buChar char="–"/>
              <a:defRPr/>
            </a:lvl2pPr>
            <a:lvl3pPr marL="1143000" indent="-76200" algn="l" rtl="0">
              <a:spcBef>
                <a:spcPts val="480"/>
              </a:spcBef>
              <a:buClr>
                <a:schemeClr val="dk1"/>
              </a:buClr>
              <a:buFont typeface="Calibri"/>
              <a:buChar char="•"/>
              <a:defRPr/>
            </a:lvl3pPr>
            <a:lvl4pPr marL="1600200" indent="-101600" algn="l" rtl="0">
              <a:spcBef>
                <a:spcPts val="400"/>
              </a:spcBef>
              <a:buClr>
                <a:schemeClr val="dk1"/>
              </a:buClr>
              <a:buFont typeface="Calibri"/>
              <a:buChar char="–"/>
              <a:defRPr/>
            </a:lvl4pPr>
            <a:lvl5pPr marL="2057400" indent="-101600" algn="l" rtl="0">
              <a:spcBef>
                <a:spcPts val="400"/>
              </a:spcBef>
              <a:buClr>
                <a:schemeClr val="dk1"/>
              </a:buClr>
              <a:buFont typeface="Calibri"/>
              <a:buChar char="»"/>
              <a:defRPr/>
            </a:lvl5pPr>
            <a:lvl6pPr marL="2514600" indent="-101600" algn="l" rtl="0">
              <a:spcBef>
                <a:spcPts val="400"/>
              </a:spcBef>
              <a:buClr>
                <a:schemeClr val="dk1"/>
              </a:buClr>
              <a:buFont typeface="Calibri"/>
              <a:buChar char="•"/>
              <a:defRPr/>
            </a:lvl6pPr>
            <a:lvl7pPr marL="2971800" indent="-101600" algn="l" rtl="0">
              <a:spcBef>
                <a:spcPts val="400"/>
              </a:spcBef>
              <a:buClr>
                <a:schemeClr val="dk1"/>
              </a:buClr>
              <a:buFont typeface="Calibri"/>
              <a:buChar char="•"/>
              <a:defRPr/>
            </a:lvl7pPr>
            <a:lvl8pPr marL="3429000" indent="-101600" algn="l" rtl="0">
              <a:spcBef>
                <a:spcPts val="400"/>
              </a:spcBef>
              <a:buClr>
                <a:schemeClr val="dk1"/>
              </a:buClr>
              <a:buFont typeface="Calibri"/>
              <a:buChar char="•"/>
              <a:defRPr/>
            </a:lvl8pPr>
            <a:lvl9pPr marL="3886200" indent="-101600" algn="l" rtl="0">
              <a:spcBef>
                <a:spcPts val="400"/>
              </a:spcBef>
              <a:buClr>
                <a:schemeClr val="dk1"/>
              </a:buClr>
              <a:buFont typeface="Calibri"/>
              <a:buChar char="•"/>
              <a:defRPr/>
            </a:lvl9pPr>
          </a:lstStyle>
          <a:p>
            <a:endParaRPr/>
          </a:p>
        </p:txBody>
      </p:sp>
      <p:sp>
        <p:nvSpPr>
          <p:cNvPr id="88" name="Shape 88"/>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89" name="Shape 89"/>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90" name="Shape 90"/>
          <p:cNvSpPr txBox="1">
            <a:spLocks noGrp="1"/>
          </p:cNvSpPr>
          <p:nvPr>
            <p:ph type="sldNum" idx="12"/>
          </p:nvPr>
        </p:nvSpPr>
        <p:spPr>
          <a:xfrm>
            <a:off x="6553200" y="4767262"/>
            <a:ext cx="2133599"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91"/>
        <p:cNvGrpSpPr/>
        <p:nvPr/>
      </p:nvGrpSpPr>
      <p:grpSpPr>
        <a:xfrm>
          <a:off x="0" y="0"/>
          <a:ext cx="0" cy="0"/>
          <a:chOff x="0" y="0"/>
          <a:chExt cx="0" cy="0"/>
        </a:xfrm>
      </p:grpSpPr>
      <p:sp>
        <p:nvSpPr>
          <p:cNvPr id="92" name="Shape 92"/>
          <p:cNvSpPr txBox="1">
            <a:spLocks noGrp="1"/>
          </p:cNvSpPr>
          <p:nvPr>
            <p:ph type="title"/>
          </p:nvPr>
        </p:nvSpPr>
        <p:spPr>
          <a:xfrm rot="5400000">
            <a:off x="5463777" y="1371600"/>
            <a:ext cx="4388643" cy="20574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93" name="Shape 93"/>
          <p:cNvSpPr txBox="1">
            <a:spLocks noGrp="1"/>
          </p:cNvSpPr>
          <p:nvPr>
            <p:ph type="body" idx="1"/>
          </p:nvPr>
        </p:nvSpPr>
        <p:spPr>
          <a:xfrm rot="5400000">
            <a:off x="1272778" y="-609599"/>
            <a:ext cx="4388643" cy="6019799"/>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Calibri"/>
              <a:buChar char="•"/>
              <a:defRPr/>
            </a:lvl1pPr>
            <a:lvl2pPr marL="742950" indent="-107950" algn="l" rtl="0">
              <a:spcBef>
                <a:spcPts val="560"/>
              </a:spcBef>
              <a:buClr>
                <a:schemeClr val="dk1"/>
              </a:buClr>
              <a:buFont typeface="Calibri"/>
              <a:buChar char="–"/>
              <a:defRPr/>
            </a:lvl2pPr>
            <a:lvl3pPr marL="1143000" indent="-76200" algn="l" rtl="0">
              <a:spcBef>
                <a:spcPts val="480"/>
              </a:spcBef>
              <a:buClr>
                <a:schemeClr val="dk1"/>
              </a:buClr>
              <a:buFont typeface="Calibri"/>
              <a:buChar char="•"/>
              <a:defRPr/>
            </a:lvl3pPr>
            <a:lvl4pPr marL="1600200" indent="-101600" algn="l" rtl="0">
              <a:spcBef>
                <a:spcPts val="400"/>
              </a:spcBef>
              <a:buClr>
                <a:schemeClr val="dk1"/>
              </a:buClr>
              <a:buFont typeface="Calibri"/>
              <a:buChar char="–"/>
              <a:defRPr/>
            </a:lvl4pPr>
            <a:lvl5pPr marL="2057400" indent="-101600" algn="l" rtl="0">
              <a:spcBef>
                <a:spcPts val="400"/>
              </a:spcBef>
              <a:buClr>
                <a:schemeClr val="dk1"/>
              </a:buClr>
              <a:buFont typeface="Calibri"/>
              <a:buChar char="»"/>
              <a:defRPr/>
            </a:lvl5pPr>
            <a:lvl6pPr marL="2514600" indent="-101600" algn="l" rtl="0">
              <a:spcBef>
                <a:spcPts val="400"/>
              </a:spcBef>
              <a:buClr>
                <a:schemeClr val="dk1"/>
              </a:buClr>
              <a:buFont typeface="Calibri"/>
              <a:buChar char="•"/>
              <a:defRPr/>
            </a:lvl6pPr>
            <a:lvl7pPr marL="2971800" indent="-101600" algn="l" rtl="0">
              <a:spcBef>
                <a:spcPts val="400"/>
              </a:spcBef>
              <a:buClr>
                <a:schemeClr val="dk1"/>
              </a:buClr>
              <a:buFont typeface="Calibri"/>
              <a:buChar char="•"/>
              <a:defRPr/>
            </a:lvl7pPr>
            <a:lvl8pPr marL="3429000" indent="-101600" algn="l" rtl="0">
              <a:spcBef>
                <a:spcPts val="400"/>
              </a:spcBef>
              <a:buClr>
                <a:schemeClr val="dk1"/>
              </a:buClr>
              <a:buFont typeface="Calibri"/>
              <a:buChar char="•"/>
              <a:defRPr/>
            </a:lvl8pPr>
            <a:lvl9pPr marL="3886200" indent="-101600" algn="l" rtl="0">
              <a:spcBef>
                <a:spcPts val="400"/>
              </a:spcBef>
              <a:buClr>
                <a:schemeClr val="dk1"/>
              </a:buClr>
              <a:buFont typeface="Calibri"/>
              <a:buChar char="•"/>
              <a:defRPr/>
            </a:lvl9pPr>
          </a:lstStyle>
          <a:p>
            <a:endParaRPr/>
          </a:p>
        </p:txBody>
      </p:sp>
      <p:sp>
        <p:nvSpPr>
          <p:cNvPr id="94" name="Shape 94"/>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95" name="Shape 95"/>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96" name="Shape 96"/>
          <p:cNvSpPr txBox="1">
            <a:spLocks noGrp="1"/>
          </p:cNvSpPr>
          <p:nvPr>
            <p:ph type="sldNum" idx="12"/>
          </p:nvPr>
        </p:nvSpPr>
        <p:spPr>
          <a:xfrm>
            <a:off x="6553200" y="4767262"/>
            <a:ext cx="2133599"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03"/>
        <p:cNvGrpSpPr/>
        <p:nvPr/>
      </p:nvGrpSpPr>
      <p:grpSpPr>
        <a:xfrm>
          <a:off x="0" y="0"/>
          <a:ext cx="0" cy="0"/>
          <a:chOff x="0" y="0"/>
          <a:chExt cx="0" cy="0"/>
        </a:xfrm>
      </p:grpSpPr>
      <p:sp>
        <p:nvSpPr>
          <p:cNvPr id="104" name="Shape 104"/>
          <p:cNvSpPr txBox="1">
            <a:spLocks noGrp="1"/>
          </p:cNvSpPr>
          <p:nvPr>
            <p:ph type="ctrTitle"/>
          </p:nvPr>
        </p:nvSpPr>
        <p:spPr>
          <a:xfrm>
            <a:off x="685800" y="1597818"/>
            <a:ext cx="7772400" cy="1102518"/>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105" name="Shape 105"/>
          <p:cNvSpPr txBox="1">
            <a:spLocks noGrp="1"/>
          </p:cNvSpPr>
          <p:nvPr>
            <p:ph type="subTitle" idx="1"/>
          </p:nvPr>
        </p:nvSpPr>
        <p:spPr>
          <a:xfrm>
            <a:off x="1371600" y="2914650"/>
            <a:ext cx="6400799" cy="1314450"/>
          </a:xfrm>
          <a:prstGeom prst="rect">
            <a:avLst/>
          </a:prstGeom>
          <a:noFill/>
          <a:ln>
            <a:noFill/>
          </a:ln>
        </p:spPr>
        <p:txBody>
          <a:bodyPr lIns="91425" tIns="91425" rIns="91425" bIns="91425" anchor="t" anchorCtr="0"/>
          <a:lstStyle>
            <a:lvl1pPr marL="0" marR="0" indent="0" algn="ctr" rtl="0">
              <a:spcBef>
                <a:spcPts val="640"/>
              </a:spcBef>
              <a:buClr>
                <a:srgbClr val="888888"/>
              </a:buClr>
              <a:buFont typeface="Calibri"/>
              <a:buNone/>
              <a:defRPr/>
            </a:lvl1pPr>
            <a:lvl2pPr marL="457200" marR="0" indent="0" algn="ctr" rtl="0">
              <a:spcBef>
                <a:spcPts val="560"/>
              </a:spcBef>
              <a:buClr>
                <a:srgbClr val="888888"/>
              </a:buClr>
              <a:buFont typeface="Calibri"/>
              <a:buNone/>
              <a:defRPr/>
            </a:lvl2pPr>
            <a:lvl3pPr marL="914400" marR="0" indent="0" algn="ctr" rtl="0">
              <a:spcBef>
                <a:spcPts val="480"/>
              </a:spcBef>
              <a:buClr>
                <a:srgbClr val="888888"/>
              </a:buClr>
              <a:buFont typeface="Calibri"/>
              <a:buNone/>
              <a:defRPr/>
            </a:lvl3pPr>
            <a:lvl4pPr marL="1371600" marR="0" indent="0" algn="ctr" rtl="0">
              <a:spcBef>
                <a:spcPts val="400"/>
              </a:spcBef>
              <a:buClr>
                <a:srgbClr val="888888"/>
              </a:buClr>
              <a:buFont typeface="Calibri"/>
              <a:buNone/>
              <a:defRPr/>
            </a:lvl4pPr>
            <a:lvl5pPr marL="1828800" marR="0" indent="0" algn="ctr" rtl="0">
              <a:spcBef>
                <a:spcPts val="400"/>
              </a:spcBef>
              <a:buClr>
                <a:srgbClr val="888888"/>
              </a:buClr>
              <a:buFont typeface="Calibri"/>
              <a:buNone/>
              <a:defRPr/>
            </a:lvl5pPr>
            <a:lvl6pPr marL="2286000" marR="0" indent="0" algn="ctr" rtl="0">
              <a:spcBef>
                <a:spcPts val="400"/>
              </a:spcBef>
              <a:buClr>
                <a:srgbClr val="888888"/>
              </a:buClr>
              <a:buFont typeface="Calibri"/>
              <a:buNone/>
              <a:defRPr/>
            </a:lvl6pPr>
            <a:lvl7pPr marL="2743200" marR="0" indent="0" algn="ctr" rtl="0">
              <a:spcBef>
                <a:spcPts val="400"/>
              </a:spcBef>
              <a:buClr>
                <a:srgbClr val="888888"/>
              </a:buClr>
              <a:buFont typeface="Calibri"/>
              <a:buNone/>
              <a:defRPr/>
            </a:lvl7pPr>
            <a:lvl8pPr marL="3200400" marR="0" indent="0" algn="ctr" rtl="0">
              <a:spcBef>
                <a:spcPts val="400"/>
              </a:spcBef>
              <a:buClr>
                <a:srgbClr val="888888"/>
              </a:buClr>
              <a:buFont typeface="Calibri"/>
              <a:buNone/>
              <a:defRPr/>
            </a:lvl8pPr>
            <a:lvl9pPr marL="3657600" marR="0" indent="0" algn="ctr" rtl="0">
              <a:spcBef>
                <a:spcPts val="400"/>
              </a:spcBef>
              <a:buClr>
                <a:srgbClr val="888888"/>
              </a:buClr>
              <a:buFont typeface="Calibri"/>
              <a:buNone/>
              <a:defRPr/>
            </a:lvl9pPr>
          </a:lstStyle>
          <a:p>
            <a:endParaRPr/>
          </a:p>
        </p:txBody>
      </p:sp>
      <p:sp>
        <p:nvSpPr>
          <p:cNvPr id="106" name="Shape 106"/>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07" name="Shape 107"/>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08" name="Shape 108"/>
          <p:cNvSpPr txBox="1">
            <a:spLocks noGrp="1"/>
          </p:cNvSpPr>
          <p:nvPr>
            <p:ph type="sldNum" idx="12"/>
          </p:nvPr>
        </p:nvSpPr>
        <p:spPr>
          <a:xfrm>
            <a:off x="6553200" y="4767262"/>
            <a:ext cx="2133599"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457200" y="205978"/>
            <a:ext cx="8229600" cy="85725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111" name="Shape 111"/>
          <p:cNvSpPr txBox="1">
            <a:spLocks noGrp="1"/>
          </p:cNvSpPr>
          <p:nvPr>
            <p:ph type="body" idx="1"/>
          </p:nvPr>
        </p:nvSpPr>
        <p:spPr>
          <a:xfrm>
            <a:off x="457200" y="1200150"/>
            <a:ext cx="8229600" cy="3394472"/>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Calibri"/>
              <a:buChar char="•"/>
              <a:defRPr/>
            </a:lvl1pPr>
            <a:lvl2pPr marL="742950" indent="-107950" algn="l" rtl="0">
              <a:spcBef>
                <a:spcPts val="560"/>
              </a:spcBef>
              <a:buClr>
                <a:schemeClr val="dk1"/>
              </a:buClr>
              <a:buFont typeface="Calibri"/>
              <a:buChar char="–"/>
              <a:defRPr/>
            </a:lvl2pPr>
            <a:lvl3pPr marL="1143000" indent="-76200" algn="l" rtl="0">
              <a:spcBef>
                <a:spcPts val="480"/>
              </a:spcBef>
              <a:buClr>
                <a:schemeClr val="dk1"/>
              </a:buClr>
              <a:buFont typeface="Calibri"/>
              <a:buChar char="•"/>
              <a:defRPr/>
            </a:lvl3pPr>
            <a:lvl4pPr marL="1600200" indent="-101600" algn="l" rtl="0">
              <a:spcBef>
                <a:spcPts val="400"/>
              </a:spcBef>
              <a:buClr>
                <a:schemeClr val="dk1"/>
              </a:buClr>
              <a:buFont typeface="Calibri"/>
              <a:buChar char="–"/>
              <a:defRPr/>
            </a:lvl4pPr>
            <a:lvl5pPr marL="2057400" indent="-101600" algn="l" rtl="0">
              <a:spcBef>
                <a:spcPts val="400"/>
              </a:spcBef>
              <a:buClr>
                <a:schemeClr val="dk1"/>
              </a:buClr>
              <a:buFont typeface="Calibri"/>
              <a:buChar char="»"/>
              <a:defRPr/>
            </a:lvl5pPr>
            <a:lvl6pPr marL="2514600" indent="-101600" algn="l" rtl="0">
              <a:spcBef>
                <a:spcPts val="400"/>
              </a:spcBef>
              <a:buClr>
                <a:schemeClr val="dk1"/>
              </a:buClr>
              <a:buFont typeface="Calibri"/>
              <a:buChar char="•"/>
              <a:defRPr/>
            </a:lvl6pPr>
            <a:lvl7pPr marL="2971800" indent="-101600" algn="l" rtl="0">
              <a:spcBef>
                <a:spcPts val="400"/>
              </a:spcBef>
              <a:buClr>
                <a:schemeClr val="dk1"/>
              </a:buClr>
              <a:buFont typeface="Calibri"/>
              <a:buChar char="•"/>
              <a:defRPr/>
            </a:lvl7pPr>
            <a:lvl8pPr marL="3429000" indent="-101600" algn="l" rtl="0">
              <a:spcBef>
                <a:spcPts val="400"/>
              </a:spcBef>
              <a:buClr>
                <a:schemeClr val="dk1"/>
              </a:buClr>
              <a:buFont typeface="Calibri"/>
              <a:buChar char="•"/>
              <a:defRPr/>
            </a:lvl8pPr>
            <a:lvl9pPr marL="3886200" indent="-101600" algn="l" rtl="0">
              <a:spcBef>
                <a:spcPts val="400"/>
              </a:spcBef>
              <a:buClr>
                <a:schemeClr val="dk1"/>
              </a:buClr>
              <a:buFont typeface="Calibri"/>
              <a:buChar char="•"/>
              <a:defRPr/>
            </a:lvl9pPr>
          </a:lstStyle>
          <a:p>
            <a:endParaRPr/>
          </a:p>
        </p:txBody>
      </p:sp>
      <p:sp>
        <p:nvSpPr>
          <p:cNvPr id="112" name="Shape 112"/>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13" name="Shape 113"/>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14" name="Shape 114"/>
          <p:cNvSpPr txBox="1">
            <a:spLocks noGrp="1"/>
          </p:cNvSpPr>
          <p:nvPr>
            <p:ph type="sldNum" idx="12"/>
          </p:nvPr>
        </p:nvSpPr>
        <p:spPr>
          <a:xfrm>
            <a:off x="6553200" y="4767262"/>
            <a:ext cx="2133599"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05978"/>
            <a:ext cx="8229600" cy="85725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2" name="Shape 12"/>
          <p:cNvSpPr txBox="1">
            <a:spLocks noGrp="1"/>
          </p:cNvSpPr>
          <p:nvPr>
            <p:ph type="body" idx="1"/>
          </p:nvPr>
        </p:nvSpPr>
        <p:spPr>
          <a:xfrm>
            <a:off x="457200" y="1200150"/>
            <a:ext cx="8229600" cy="3725680"/>
          </a:xfrm>
          <a:prstGeom prst="rect">
            <a:avLst/>
          </a:prstGeom>
        </p:spPr>
        <p:txBody>
          <a:bodyPr lIns="91425" tIns="91425" rIns="91425" bIns="91425" anchor="t" anchorCtr="0"/>
          <a:lstStyle>
            <a:lvl1pPr>
              <a:defRPr/>
            </a:lvl1pPr>
            <a:lvl2pPr indent="457200">
              <a:defRPr/>
            </a:lvl2pPr>
            <a:lvl3pPr indent="914400">
              <a:defRPr/>
            </a:lvl3pPr>
            <a:lvl4pPr indent="1371600">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722312" y="3305175"/>
            <a:ext cx="7772400" cy="1021556"/>
          </a:xfrm>
          <a:prstGeom prst="rect">
            <a:avLst/>
          </a:prstGeom>
          <a:noFill/>
          <a:ln>
            <a:noFill/>
          </a:ln>
        </p:spPr>
        <p:txBody>
          <a:bodyPr lIns="91425" tIns="91425" rIns="91425" bIns="91425" anchor="t"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117" name="Shape 117"/>
          <p:cNvSpPr txBox="1">
            <a:spLocks noGrp="1"/>
          </p:cNvSpPr>
          <p:nvPr>
            <p:ph type="body" idx="1"/>
          </p:nvPr>
        </p:nvSpPr>
        <p:spPr>
          <a:xfrm>
            <a:off x="722312" y="2180034"/>
            <a:ext cx="7772400" cy="1125140"/>
          </a:xfrm>
          <a:prstGeom prst="rect">
            <a:avLst/>
          </a:prstGeom>
          <a:noFill/>
          <a:ln>
            <a:noFill/>
          </a:ln>
        </p:spPr>
        <p:txBody>
          <a:bodyPr lIns="91425" tIns="91425" rIns="91425" bIns="91425" anchor="b" anchorCtr="0"/>
          <a:lstStyle>
            <a:lvl1pPr marL="0" indent="0" rtl="0">
              <a:buClr>
                <a:srgbClr val="888888"/>
              </a:buClr>
              <a:buFont typeface="Calibri"/>
              <a:buNone/>
              <a:defRPr/>
            </a:lvl1pPr>
            <a:lvl2pPr marL="457200" indent="0" rtl="0">
              <a:buClr>
                <a:srgbClr val="888888"/>
              </a:buClr>
              <a:buFont typeface="Calibri"/>
              <a:buNone/>
              <a:defRPr/>
            </a:lvl2pPr>
            <a:lvl3pPr marL="914400" indent="0" rtl="0">
              <a:buClr>
                <a:srgbClr val="888888"/>
              </a:buClr>
              <a:buFont typeface="Calibri"/>
              <a:buNone/>
              <a:defRPr/>
            </a:lvl3pPr>
            <a:lvl4pPr marL="1371600" indent="0" rtl="0">
              <a:buClr>
                <a:srgbClr val="888888"/>
              </a:buClr>
              <a:buFont typeface="Calibri"/>
              <a:buNone/>
              <a:defRPr/>
            </a:lvl4pPr>
            <a:lvl5pPr marL="1828800" indent="0" rtl="0">
              <a:buClr>
                <a:srgbClr val="888888"/>
              </a:buClr>
              <a:buFont typeface="Calibri"/>
              <a:buNone/>
              <a:defRPr/>
            </a:lvl5pPr>
            <a:lvl6pPr marL="2286000" indent="0" rtl="0">
              <a:buClr>
                <a:srgbClr val="888888"/>
              </a:buClr>
              <a:buFont typeface="Calibri"/>
              <a:buNone/>
              <a:defRPr/>
            </a:lvl6pPr>
            <a:lvl7pPr marL="2743200" indent="0" rtl="0">
              <a:buClr>
                <a:srgbClr val="888888"/>
              </a:buClr>
              <a:buFont typeface="Calibri"/>
              <a:buNone/>
              <a:defRPr/>
            </a:lvl7pPr>
            <a:lvl8pPr marL="3200400" indent="0" rtl="0">
              <a:buClr>
                <a:srgbClr val="888888"/>
              </a:buClr>
              <a:buFont typeface="Calibri"/>
              <a:buNone/>
              <a:defRPr/>
            </a:lvl8pPr>
            <a:lvl9pPr marL="3657600" indent="0" rtl="0">
              <a:buClr>
                <a:srgbClr val="888888"/>
              </a:buClr>
              <a:buFont typeface="Calibri"/>
              <a:buNone/>
              <a:defRPr/>
            </a:lvl9pPr>
          </a:lstStyle>
          <a:p>
            <a:endParaRPr/>
          </a:p>
        </p:txBody>
      </p:sp>
      <p:sp>
        <p:nvSpPr>
          <p:cNvPr id="118" name="Shape 118"/>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19" name="Shape 119"/>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20" name="Shape 120"/>
          <p:cNvSpPr txBox="1">
            <a:spLocks noGrp="1"/>
          </p:cNvSpPr>
          <p:nvPr>
            <p:ph type="sldNum" idx="12"/>
          </p:nvPr>
        </p:nvSpPr>
        <p:spPr>
          <a:xfrm>
            <a:off x="6553200" y="4767262"/>
            <a:ext cx="2133599"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457200" y="205978"/>
            <a:ext cx="8229600" cy="85725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123" name="Shape 123"/>
          <p:cNvSpPr txBox="1">
            <a:spLocks noGrp="1"/>
          </p:cNvSpPr>
          <p:nvPr>
            <p:ph type="body" idx="1"/>
          </p:nvPr>
        </p:nvSpPr>
        <p:spPr>
          <a:xfrm>
            <a:off x="457200" y="1200150"/>
            <a:ext cx="4038599" cy="3394472"/>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124" name="Shape 124"/>
          <p:cNvSpPr txBox="1">
            <a:spLocks noGrp="1"/>
          </p:cNvSpPr>
          <p:nvPr>
            <p:ph type="body" idx="2"/>
          </p:nvPr>
        </p:nvSpPr>
        <p:spPr>
          <a:xfrm>
            <a:off x="4648200" y="1200150"/>
            <a:ext cx="4038599" cy="3394472"/>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125" name="Shape 125"/>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26" name="Shape 126"/>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27" name="Shape 127"/>
          <p:cNvSpPr txBox="1">
            <a:spLocks noGrp="1"/>
          </p:cNvSpPr>
          <p:nvPr>
            <p:ph type="sldNum" idx="12"/>
          </p:nvPr>
        </p:nvSpPr>
        <p:spPr>
          <a:xfrm>
            <a:off x="6553200" y="4767262"/>
            <a:ext cx="2133599"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457200" y="205978"/>
            <a:ext cx="8229600" cy="857250"/>
          </a:xfrm>
          <a:prstGeom prst="rect">
            <a:avLst/>
          </a:prstGeom>
          <a:noFill/>
          <a:ln>
            <a:noFill/>
          </a:ln>
        </p:spPr>
        <p:txBody>
          <a:bodyPr lIns="91425" tIns="91425" rIns="91425" bIns="91425" anchor="ctr"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130" name="Shape 130"/>
          <p:cNvSpPr txBox="1">
            <a:spLocks noGrp="1"/>
          </p:cNvSpPr>
          <p:nvPr>
            <p:ph type="body" idx="1"/>
          </p:nvPr>
        </p:nvSpPr>
        <p:spPr>
          <a:xfrm>
            <a:off x="457200" y="1151334"/>
            <a:ext cx="4040187" cy="479821"/>
          </a:xfrm>
          <a:prstGeom prst="rect">
            <a:avLst/>
          </a:prstGeom>
          <a:noFill/>
          <a:ln>
            <a:noFill/>
          </a:ln>
        </p:spPr>
        <p:txBody>
          <a:bodyPr lIns="91425" tIns="91425" rIns="91425" bIns="91425" anchor="b" anchorCtr="0"/>
          <a:lstStyle>
            <a:lvl1pPr marL="0" indent="0" rtl="0">
              <a:buFont typeface="Calibri"/>
              <a:buNone/>
              <a:defRPr/>
            </a:lvl1pPr>
            <a:lvl2pPr marL="457200" indent="0" rtl="0">
              <a:buFont typeface="Calibri"/>
              <a:buNone/>
              <a:defRPr/>
            </a:lvl2pPr>
            <a:lvl3pPr marL="914400" indent="0" rtl="0">
              <a:buFont typeface="Calibri"/>
              <a:buNone/>
              <a:defRPr/>
            </a:lvl3pPr>
            <a:lvl4pPr marL="1371600" indent="0" rtl="0">
              <a:buFont typeface="Calibri"/>
              <a:buNone/>
              <a:defRPr/>
            </a:lvl4pPr>
            <a:lvl5pPr marL="1828800" indent="0" rtl="0">
              <a:buFont typeface="Calibri"/>
              <a:buNone/>
              <a:defRPr/>
            </a:lvl5pPr>
            <a:lvl6pPr marL="2286000" indent="0" rtl="0">
              <a:buFont typeface="Calibri"/>
              <a:buNone/>
              <a:defRPr/>
            </a:lvl6pPr>
            <a:lvl7pPr marL="2743200" indent="0" rtl="0">
              <a:buFont typeface="Calibri"/>
              <a:buNone/>
              <a:defRPr/>
            </a:lvl7pPr>
            <a:lvl8pPr marL="3200400" indent="0" rtl="0">
              <a:buFont typeface="Calibri"/>
              <a:buNone/>
              <a:defRPr/>
            </a:lvl8pPr>
            <a:lvl9pPr marL="3657600" indent="0" rtl="0">
              <a:buFont typeface="Calibri"/>
              <a:buNone/>
              <a:defRPr/>
            </a:lvl9pPr>
          </a:lstStyle>
          <a:p>
            <a:endParaRPr/>
          </a:p>
        </p:txBody>
      </p:sp>
      <p:sp>
        <p:nvSpPr>
          <p:cNvPr id="131" name="Shape 131"/>
          <p:cNvSpPr txBox="1">
            <a:spLocks noGrp="1"/>
          </p:cNvSpPr>
          <p:nvPr>
            <p:ph type="body" idx="2"/>
          </p:nvPr>
        </p:nvSpPr>
        <p:spPr>
          <a:xfrm>
            <a:off x="457200" y="1631156"/>
            <a:ext cx="4040187" cy="2963465"/>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132" name="Shape 132"/>
          <p:cNvSpPr txBox="1">
            <a:spLocks noGrp="1"/>
          </p:cNvSpPr>
          <p:nvPr>
            <p:ph type="body" idx="3"/>
          </p:nvPr>
        </p:nvSpPr>
        <p:spPr>
          <a:xfrm>
            <a:off x="4645025" y="1151334"/>
            <a:ext cx="4041774" cy="479821"/>
          </a:xfrm>
          <a:prstGeom prst="rect">
            <a:avLst/>
          </a:prstGeom>
          <a:noFill/>
          <a:ln>
            <a:noFill/>
          </a:ln>
        </p:spPr>
        <p:txBody>
          <a:bodyPr lIns="91425" tIns="91425" rIns="91425" bIns="91425" anchor="b" anchorCtr="0"/>
          <a:lstStyle>
            <a:lvl1pPr marL="0" indent="0" rtl="0">
              <a:buFont typeface="Calibri"/>
              <a:buNone/>
              <a:defRPr/>
            </a:lvl1pPr>
            <a:lvl2pPr marL="457200" indent="0" rtl="0">
              <a:buFont typeface="Calibri"/>
              <a:buNone/>
              <a:defRPr/>
            </a:lvl2pPr>
            <a:lvl3pPr marL="914400" indent="0" rtl="0">
              <a:buFont typeface="Calibri"/>
              <a:buNone/>
              <a:defRPr/>
            </a:lvl3pPr>
            <a:lvl4pPr marL="1371600" indent="0" rtl="0">
              <a:buFont typeface="Calibri"/>
              <a:buNone/>
              <a:defRPr/>
            </a:lvl4pPr>
            <a:lvl5pPr marL="1828800" indent="0" rtl="0">
              <a:buFont typeface="Calibri"/>
              <a:buNone/>
              <a:defRPr/>
            </a:lvl5pPr>
            <a:lvl6pPr marL="2286000" indent="0" rtl="0">
              <a:buFont typeface="Calibri"/>
              <a:buNone/>
              <a:defRPr/>
            </a:lvl6pPr>
            <a:lvl7pPr marL="2743200" indent="0" rtl="0">
              <a:buFont typeface="Calibri"/>
              <a:buNone/>
              <a:defRPr/>
            </a:lvl7pPr>
            <a:lvl8pPr marL="3200400" indent="0" rtl="0">
              <a:buFont typeface="Calibri"/>
              <a:buNone/>
              <a:defRPr/>
            </a:lvl8pPr>
            <a:lvl9pPr marL="3657600" indent="0" rtl="0">
              <a:buFont typeface="Calibri"/>
              <a:buNone/>
              <a:defRPr/>
            </a:lvl9pPr>
          </a:lstStyle>
          <a:p>
            <a:endParaRPr/>
          </a:p>
        </p:txBody>
      </p:sp>
      <p:sp>
        <p:nvSpPr>
          <p:cNvPr id="133" name="Shape 133"/>
          <p:cNvSpPr txBox="1">
            <a:spLocks noGrp="1"/>
          </p:cNvSpPr>
          <p:nvPr>
            <p:ph type="body" idx="4"/>
          </p:nvPr>
        </p:nvSpPr>
        <p:spPr>
          <a:xfrm>
            <a:off x="4645025" y="1631156"/>
            <a:ext cx="4041774" cy="2963465"/>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134" name="Shape 134"/>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35" name="Shape 135"/>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36" name="Shape 136"/>
          <p:cNvSpPr txBox="1">
            <a:spLocks noGrp="1"/>
          </p:cNvSpPr>
          <p:nvPr>
            <p:ph type="sldNum" idx="12"/>
          </p:nvPr>
        </p:nvSpPr>
        <p:spPr>
          <a:xfrm>
            <a:off x="6553200" y="4767262"/>
            <a:ext cx="2133599"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457200" y="205978"/>
            <a:ext cx="8229600" cy="85725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139" name="Shape 139"/>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40" name="Shape 140"/>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41" name="Shape 141"/>
          <p:cNvSpPr txBox="1">
            <a:spLocks noGrp="1"/>
          </p:cNvSpPr>
          <p:nvPr>
            <p:ph type="sldNum" idx="12"/>
          </p:nvPr>
        </p:nvSpPr>
        <p:spPr>
          <a:xfrm>
            <a:off x="6553200" y="4767262"/>
            <a:ext cx="2133599"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42"/>
        <p:cNvGrpSpPr/>
        <p:nvPr/>
      </p:nvGrpSpPr>
      <p:grpSpPr>
        <a:xfrm>
          <a:off x="0" y="0"/>
          <a:ext cx="0" cy="0"/>
          <a:chOff x="0" y="0"/>
          <a:chExt cx="0" cy="0"/>
        </a:xfrm>
      </p:grpSpPr>
      <p:sp>
        <p:nvSpPr>
          <p:cNvPr id="143" name="Shape 143"/>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44" name="Shape 144"/>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45" name="Shape 145"/>
          <p:cNvSpPr txBox="1">
            <a:spLocks noGrp="1"/>
          </p:cNvSpPr>
          <p:nvPr>
            <p:ph type="sldNum" idx="12"/>
          </p:nvPr>
        </p:nvSpPr>
        <p:spPr>
          <a:xfrm>
            <a:off x="6553200" y="4767262"/>
            <a:ext cx="2133599"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146"/>
        <p:cNvGrpSpPr/>
        <p:nvPr/>
      </p:nvGrpSpPr>
      <p:grpSpPr>
        <a:xfrm>
          <a:off x="0" y="0"/>
          <a:ext cx="0" cy="0"/>
          <a:chOff x="0" y="0"/>
          <a:chExt cx="0" cy="0"/>
        </a:xfrm>
      </p:grpSpPr>
      <p:sp>
        <p:nvSpPr>
          <p:cNvPr id="147" name="Shape 147"/>
          <p:cNvSpPr txBox="1">
            <a:spLocks noGrp="1"/>
          </p:cNvSpPr>
          <p:nvPr>
            <p:ph type="title"/>
          </p:nvPr>
        </p:nvSpPr>
        <p:spPr>
          <a:xfrm>
            <a:off x="457200" y="204787"/>
            <a:ext cx="3008313" cy="871537"/>
          </a:xfrm>
          <a:prstGeom prst="rect">
            <a:avLst/>
          </a:prstGeom>
          <a:noFill/>
          <a:ln>
            <a:noFill/>
          </a:ln>
        </p:spPr>
        <p:txBody>
          <a:bodyPr lIns="91425" tIns="91425" rIns="91425" bIns="91425" anchor="b"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148" name="Shape 148"/>
          <p:cNvSpPr txBox="1">
            <a:spLocks noGrp="1"/>
          </p:cNvSpPr>
          <p:nvPr>
            <p:ph type="body" idx="1"/>
          </p:nvPr>
        </p:nvSpPr>
        <p:spPr>
          <a:xfrm>
            <a:off x="3575050" y="204787"/>
            <a:ext cx="5111750" cy="4389834"/>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149" name="Shape 149"/>
          <p:cNvSpPr txBox="1">
            <a:spLocks noGrp="1"/>
          </p:cNvSpPr>
          <p:nvPr>
            <p:ph type="body" idx="2"/>
          </p:nvPr>
        </p:nvSpPr>
        <p:spPr>
          <a:xfrm>
            <a:off x="457200" y="1076325"/>
            <a:ext cx="3008313" cy="3518297"/>
          </a:xfrm>
          <a:prstGeom prst="rect">
            <a:avLst/>
          </a:prstGeom>
          <a:noFill/>
          <a:ln>
            <a:noFill/>
          </a:ln>
        </p:spPr>
        <p:txBody>
          <a:bodyPr lIns="91425" tIns="91425" rIns="91425" bIns="91425" anchor="t" anchorCtr="0"/>
          <a:lstStyle>
            <a:lvl1pPr marL="0" indent="0" rtl="0">
              <a:buFont typeface="Calibri"/>
              <a:buNone/>
              <a:defRPr/>
            </a:lvl1pPr>
            <a:lvl2pPr marL="457200" indent="0" rtl="0">
              <a:buFont typeface="Calibri"/>
              <a:buNone/>
              <a:defRPr/>
            </a:lvl2pPr>
            <a:lvl3pPr marL="914400" indent="0" rtl="0">
              <a:buFont typeface="Calibri"/>
              <a:buNone/>
              <a:defRPr/>
            </a:lvl3pPr>
            <a:lvl4pPr marL="1371600" indent="0" rtl="0">
              <a:buFont typeface="Calibri"/>
              <a:buNone/>
              <a:defRPr/>
            </a:lvl4pPr>
            <a:lvl5pPr marL="1828800" indent="0" rtl="0">
              <a:buFont typeface="Calibri"/>
              <a:buNone/>
              <a:defRPr/>
            </a:lvl5pPr>
            <a:lvl6pPr marL="2286000" indent="0" rtl="0">
              <a:buFont typeface="Calibri"/>
              <a:buNone/>
              <a:defRPr/>
            </a:lvl6pPr>
            <a:lvl7pPr marL="2743200" indent="0" rtl="0">
              <a:buFont typeface="Calibri"/>
              <a:buNone/>
              <a:defRPr/>
            </a:lvl7pPr>
            <a:lvl8pPr marL="3200400" indent="0" rtl="0">
              <a:buFont typeface="Calibri"/>
              <a:buNone/>
              <a:defRPr/>
            </a:lvl8pPr>
            <a:lvl9pPr marL="3657600" indent="0" rtl="0">
              <a:buFont typeface="Calibri"/>
              <a:buNone/>
              <a:defRPr/>
            </a:lvl9pPr>
          </a:lstStyle>
          <a:p>
            <a:endParaRPr/>
          </a:p>
        </p:txBody>
      </p:sp>
      <p:sp>
        <p:nvSpPr>
          <p:cNvPr id="150" name="Shape 150"/>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51" name="Shape 151"/>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52" name="Shape 152"/>
          <p:cNvSpPr txBox="1">
            <a:spLocks noGrp="1"/>
          </p:cNvSpPr>
          <p:nvPr>
            <p:ph type="sldNum" idx="12"/>
          </p:nvPr>
        </p:nvSpPr>
        <p:spPr>
          <a:xfrm>
            <a:off x="6553200" y="4767262"/>
            <a:ext cx="2133599"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1792288" y="3600450"/>
            <a:ext cx="5486399" cy="425053"/>
          </a:xfrm>
          <a:prstGeom prst="rect">
            <a:avLst/>
          </a:prstGeom>
          <a:noFill/>
          <a:ln>
            <a:noFill/>
          </a:ln>
        </p:spPr>
        <p:txBody>
          <a:bodyPr lIns="91425" tIns="91425" rIns="91425" bIns="91425" anchor="b"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155" name="Shape 155"/>
          <p:cNvSpPr>
            <a:spLocks noGrp="1"/>
          </p:cNvSpPr>
          <p:nvPr>
            <p:ph type="pic" idx="2"/>
          </p:nvPr>
        </p:nvSpPr>
        <p:spPr>
          <a:xfrm>
            <a:off x="1792288" y="459581"/>
            <a:ext cx="5486399" cy="3086099"/>
          </a:xfrm>
          <a:prstGeom prst="rect">
            <a:avLst/>
          </a:prstGeom>
          <a:noFill/>
          <a:ln>
            <a:noFill/>
          </a:ln>
        </p:spPr>
      </p:sp>
      <p:sp>
        <p:nvSpPr>
          <p:cNvPr id="156" name="Shape 156"/>
          <p:cNvSpPr txBox="1">
            <a:spLocks noGrp="1"/>
          </p:cNvSpPr>
          <p:nvPr>
            <p:ph type="body" idx="1"/>
          </p:nvPr>
        </p:nvSpPr>
        <p:spPr>
          <a:xfrm>
            <a:off x="1792288" y="4025503"/>
            <a:ext cx="5486399" cy="603646"/>
          </a:xfrm>
          <a:prstGeom prst="rect">
            <a:avLst/>
          </a:prstGeom>
          <a:noFill/>
          <a:ln>
            <a:noFill/>
          </a:ln>
        </p:spPr>
        <p:txBody>
          <a:bodyPr lIns="91425" tIns="91425" rIns="91425" bIns="91425" anchor="t" anchorCtr="0"/>
          <a:lstStyle>
            <a:lvl1pPr marL="0" indent="0" rtl="0">
              <a:buFont typeface="Calibri"/>
              <a:buNone/>
              <a:defRPr/>
            </a:lvl1pPr>
            <a:lvl2pPr marL="457200" indent="0" rtl="0">
              <a:buFont typeface="Calibri"/>
              <a:buNone/>
              <a:defRPr/>
            </a:lvl2pPr>
            <a:lvl3pPr marL="914400" indent="0" rtl="0">
              <a:buFont typeface="Calibri"/>
              <a:buNone/>
              <a:defRPr/>
            </a:lvl3pPr>
            <a:lvl4pPr marL="1371600" indent="0" rtl="0">
              <a:buFont typeface="Calibri"/>
              <a:buNone/>
              <a:defRPr/>
            </a:lvl4pPr>
            <a:lvl5pPr marL="1828800" indent="0" rtl="0">
              <a:buFont typeface="Calibri"/>
              <a:buNone/>
              <a:defRPr/>
            </a:lvl5pPr>
            <a:lvl6pPr marL="2286000" indent="0" rtl="0">
              <a:buFont typeface="Calibri"/>
              <a:buNone/>
              <a:defRPr/>
            </a:lvl6pPr>
            <a:lvl7pPr marL="2743200" indent="0" rtl="0">
              <a:buFont typeface="Calibri"/>
              <a:buNone/>
              <a:defRPr/>
            </a:lvl7pPr>
            <a:lvl8pPr marL="3200400" indent="0" rtl="0">
              <a:buFont typeface="Calibri"/>
              <a:buNone/>
              <a:defRPr/>
            </a:lvl8pPr>
            <a:lvl9pPr marL="3657600" indent="0" rtl="0">
              <a:buFont typeface="Calibri"/>
              <a:buNone/>
              <a:defRPr/>
            </a:lvl9pPr>
          </a:lstStyle>
          <a:p>
            <a:endParaRPr/>
          </a:p>
        </p:txBody>
      </p:sp>
      <p:sp>
        <p:nvSpPr>
          <p:cNvPr id="157" name="Shape 157"/>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58" name="Shape 158"/>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59" name="Shape 159"/>
          <p:cNvSpPr txBox="1">
            <a:spLocks noGrp="1"/>
          </p:cNvSpPr>
          <p:nvPr>
            <p:ph type="sldNum" idx="12"/>
          </p:nvPr>
        </p:nvSpPr>
        <p:spPr>
          <a:xfrm>
            <a:off x="6553200" y="4767262"/>
            <a:ext cx="2133599"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457200" y="205978"/>
            <a:ext cx="8229600" cy="85725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162" name="Shape 162"/>
          <p:cNvSpPr txBox="1">
            <a:spLocks noGrp="1"/>
          </p:cNvSpPr>
          <p:nvPr>
            <p:ph type="body" idx="1"/>
          </p:nvPr>
        </p:nvSpPr>
        <p:spPr>
          <a:xfrm rot="5400000">
            <a:off x="2874763" y="-1217414"/>
            <a:ext cx="3394472" cy="8229600"/>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Calibri"/>
              <a:buChar char="•"/>
              <a:defRPr/>
            </a:lvl1pPr>
            <a:lvl2pPr marL="742950" indent="-107950" algn="l" rtl="0">
              <a:spcBef>
                <a:spcPts val="560"/>
              </a:spcBef>
              <a:buClr>
                <a:schemeClr val="dk1"/>
              </a:buClr>
              <a:buFont typeface="Calibri"/>
              <a:buChar char="–"/>
              <a:defRPr/>
            </a:lvl2pPr>
            <a:lvl3pPr marL="1143000" indent="-76200" algn="l" rtl="0">
              <a:spcBef>
                <a:spcPts val="480"/>
              </a:spcBef>
              <a:buClr>
                <a:schemeClr val="dk1"/>
              </a:buClr>
              <a:buFont typeface="Calibri"/>
              <a:buChar char="•"/>
              <a:defRPr/>
            </a:lvl3pPr>
            <a:lvl4pPr marL="1600200" indent="-101600" algn="l" rtl="0">
              <a:spcBef>
                <a:spcPts val="400"/>
              </a:spcBef>
              <a:buClr>
                <a:schemeClr val="dk1"/>
              </a:buClr>
              <a:buFont typeface="Calibri"/>
              <a:buChar char="–"/>
              <a:defRPr/>
            </a:lvl4pPr>
            <a:lvl5pPr marL="2057400" indent="-101600" algn="l" rtl="0">
              <a:spcBef>
                <a:spcPts val="400"/>
              </a:spcBef>
              <a:buClr>
                <a:schemeClr val="dk1"/>
              </a:buClr>
              <a:buFont typeface="Calibri"/>
              <a:buChar char="»"/>
              <a:defRPr/>
            </a:lvl5pPr>
            <a:lvl6pPr marL="2514600" indent="-101600" algn="l" rtl="0">
              <a:spcBef>
                <a:spcPts val="400"/>
              </a:spcBef>
              <a:buClr>
                <a:schemeClr val="dk1"/>
              </a:buClr>
              <a:buFont typeface="Calibri"/>
              <a:buChar char="•"/>
              <a:defRPr/>
            </a:lvl6pPr>
            <a:lvl7pPr marL="2971800" indent="-101600" algn="l" rtl="0">
              <a:spcBef>
                <a:spcPts val="400"/>
              </a:spcBef>
              <a:buClr>
                <a:schemeClr val="dk1"/>
              </a:buClr>
              <a:buFont typeface="Calibri"/>
              <a:buChar char="•"/>
              <a:defRPr/>
            </a:lvl7pPr>
            <a:lvl8pPr marL="3429000" indent="-101600" algn="l" rtl="0">
              <a:spcBef>
                <a:spcPts val="400"/>
              </a:spcBef>
              <a:buClr>
                <a:schemeClr val="dk1"/>
              </a:buClr>
              <a:buFont typeface="Calibri"/>
              <a:buChar char="•"/>
              <a:defRPr/>
            </a:lvl8pPr>
            <a:lvl9pPr marL="3886200" indent="-101600" algn="l" rtl="0">
              <a:spcBef>
                <a:spcPts val="400"/>
              </a:spcBef>
              <a:buClr>
                <a:schemeClr val="dk1"/>
              </a:buClr>
              <a:buFont typeface="Calibri"/>
              <a:buChar char="•"/>
              <a:defRPr/>
            </a:lvl9pPr>
          </a:lstStyle>
          <a:p>
            <a:endParaRPr/>
          </a:p>
        </p:txBody>
      </p:sp>
      <p:sp>
        <p:nvSpPr>
          <p:cNvPr id="163" name="Shape 163"/>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64" name="Shape 164"/>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65" name="Shape 165"/>
          <p:cNvSpPr txBox="1">
            <a:spLocks noGrp="1"/>
          </p:cNvSpPr>
          <p:nvPr>
            <p:ph type="sldNum" idx="12"/>
          </p:nvPr>
        </p:nvSpPr>
        <p:spPr>
          <a:xfrm>
            <a:off x="6553200" y="4767262"/>
            <a:ext cx="2133599"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rot="5400000">
            <a:off x="5463777" y="1371600"/>
            <a:ext cx="4388643" cy="20574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168" name="Shape 168"/>
          <p:cNvSpPr txBox="1">
            <a:spLocks noGrp="1"/>
          </p:cNvSpPr>
          <p:nvPr>
            <p:ph type="body" idx="1"/>
          </p:nvPr>
        </p:nvSpPr>
        <p:spPr>
          <a:xfrm rot="5400000">
            <a:off x="1272778" y="-609599"/>
            <a:ext cx="4388643" cy="6019799"/>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Calibri"/>
              <a:buChar char="•"/>
              <a:defRPr/>
            </a:lvl1pPr>
            <a:lvl2pPr marL="742950" indent="-107950" algn="l" rtl="0">
              <a:spcBef>
                <a:spcPts val="560"/>
              </a:spcBef>
              <a:buClr>
                <a:schemeClr val="dk1"/>
              </a:buClr>
              <a:buFont typeface="Calibri"/>
              <a:buChar char="–"/>
              <a:defRPr/>
            </a:lvl2pPr>
            <a:lvl3pPr marL="1143000" indent="-76200" algn="l" rtl="0">
              <a:spcBef>
                <a:spcPts val="480"/>
              </a:spcBef>
              <a:buClr>
                <a:schemeClr val="dk1"/>
              </a:buClr>
              <a:buFont typeface="Calibri"/>
              <a:buChar char="•"/>
              <a:defRPr/>
            </a:lvl3pPr>
            <a:lvl4pPr marL="1600200" indent="-101600" algn="l" rtl="0">
              <a:spcBef>
                <a:spcPts val="400"/>
              </a:spcBef>
              <a:buClr>
                <a:schemeClr val="dk1"/>
              </a:buClr>
              <a:buFont typeface="Calibri"/>
              <a:buChar char="–"/>
              <a:defRPr/>
            </a:lvl4pPr>
            <a:lvl5pPr marL="2057400" indent="-101600" algn="l" rtl="0">
              <a:spcBef>
                <a:spcPts val="400"/>
              </a:spcBef>
              <a:buClr>
                <a:schemeClr val="dk1"/>
              </a:buClr>
              <a:buFont typeface="Calibri"/>
              <a:buChar char="»"/>
              <a:defRPr/>
            </a:lvl5pPr>
            <a:lvl6pPr marL="2514600" indent="-101600" algn="l" rtl="0">
              <a:spcBef>
                <a:spcPts val="400"/>
              </a:spcBef>
              <a:buClr>
                <a:schemeClr val="dk1"/>
              </a:buClr>
              <a:buFont typeface="Calibri"/>
              <a:buChar char="•"/>
              <a:defRPr/>
            </a:lvl6pPr>
            <a:lvl7pPr marL="2971800" indent="-101600" algn="l" rtl="0">
              <a:spcBef>
                <a:spcPts val="400"/>
              </a:spcBef>
              <a:buClr>
                <a:schemeClr val="dk1"/>
              </a:buClr>
              <a:buFont typeface="Calibri"/>
              <a:buChar char="•"/>
              <a:defRPr/>
            </a:lvl7pPr>
            <a:lvl8pPr marL="3429000" indent="-101600" algn="l" rtl="0">
              <a:spcBef>
                <a:spcPts val="400"/>
              </a:spcBef>
              <a:buClr>
                <a:schemeClr val="dk1"/>
              </a:buClr>
              <a:buFont typeface="Calibri"/>
              <a:buChar char="•"/>
              <a:defRPr/>
            </a:lvl8pPr>
            <a:lvl9pPr marL="3886200" indent="-101600" algn="l" rtl="0">
              <a:spcBef>
                <a:spcPts val="400"/>
              </a:spcBef>
              <a:buClr>
                <a:schemeClr val="dk1"/>
              </a:buClr>
              <a:buFont typeface="Calibri"/>
              <a:buChar char="•"/>
              <a:defRPr/>
            </a:lvl9pPr>
          </a:lstStyle>
          <a:p>
            <a:endParaRPr/>
          </a:p>
        </p:txBody>
      </p:sp>
      <p:sp>
        <p:nvSpPr>
          <p:cNvPr id="169" name="Shape 169"/>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70" name="Shape 170"/>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71" name="Shape 171"/>
          <p:cNvSpPr txBox="1">
            <a:spLocks noGrp="1"/>
          </p:cNvSpPr>
          <p:nvPr>
            <p:ph type="sldNum" idx="12"/>
          </p:nvPr>
        </p:nvSpPr>
        <p:spPr>
          <a:xfrm>
            <a:off x="6553200" y="4767262"/>
            <a:ext cx="2133599"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78"/>
        <p:cNvGrpSpPr/>
        <p:nvPr/>
      </p:nvGrpSpPr>
      <p:grpSpPr>
        <a:xfrm>
          <a:off x="0" y="0"/>
          <a:ext cx="0" cy="0"/>
          <a:chOff x="0" y="0"/>
          <a:chExt cx="0" cy="0"/>
        </a:xfrm>
      </p:grpSpPr>
      <p:sp>
        <p:nvSpPr>
          <p:cNvPr id="179" name="Shape 179"/>
          <p:cNvSpPr txBox="1">
            <a:spLocks noGrp="1"/>
          </p:cNvSpPr>
          <p:nvPr>
            <p:ph type="ctrTitle"/>
          </p:nvPr>
        </p:nvSpPr>
        <p:spPr>
          <a:xfrm>
            <a:off x="685800" y="1597818"/>
            <a:ext cx="7772400" cy="1102518"/>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180" name="Shape 180"/>
          <p:cNvSpPr txBox="1">
            <a:spLocks noGrp="1"/>
          </p:cNvSpPr>
          <p:nvPr>
            <p:ph type="subTitle" idx="1"/>
          </p:nvPr>
        </p:nvSpPr>
        <p:spPr>
          <a:xfrm>
            <a:off x="1371600" y="2914650"/>
            <a:ext cx="6400799" cy="1314450"/>
          </a:xfrm>
          <a:prstGeom prst="rect">
            <a:avLst/>
          </a:prstGeom>
          <a:noFill/>
          <a:ln>
            <a:noFill/>
          </a:ln>
        </p:spPr>
        <p:txBody>
          <a:bodyPr lIns="91425" tIns="91425" rIns="91425" bIns="91425" anchor="t" anchorCtr="0"/>
          <a:lstStyle>
            <a:lvl1pPr marL="0" marR="0" indent="0" algn="ctr" rtl="0">
              <a:spcBef>
                <a:spcPts val="640"/>
              </a:spcBef>
              <a:buClr>
                <a:srgbClr val="888888"/>
              </a:buClr>
              <a:buFont typeface="Calibri"/>
              <a:buNone/>
              <a:defRPr/>
            </a:lvl1pPr>
            <a:lvl2pPr marL="457200" marR="0" indent="0" algn="ctr" rtl="0">
              <a:spcBef>
                <a:spcPts val="560"/>
              </a:spcBef>
              <a:buClr>
                <a:srgbClr val="888888"/>
              </a:buClr>
              <a:buFont typeface="Calibri"/>
              <a:buNone/>
              <a:defRPr/>
            </a:lvl2pPr>
            <a:lvl3pPr marL="914400" marR="0" indent="0" algn="ctr" rtl="0">
              <a:spcBef>
                <a:spcPts val="480"/>
              </a:spcBef>
              <a:buClr>
                <a:srgbClr val="888888"/>
              </a:buClr>
              <a:buFont typeface="Calibri"/>
              <a:buNone/>
              <a:defRPr/>
            </a:lvl3pPr>
            <a:lvl4pPr marL="1371600" marR="0" indent="0" algn="ctr" rtl="0">
              <a:spcBef>
                <a:spcPts val="400"/>
              </a:spcBef>
              <a:buClr>
                <a:srgbClr val="888888"/>
              </a:buClr>
              <a:buFont typeface="Calibri"/>
              <a:buNone/>
              <a:defRPr/>
            </a:lvl4pPr>
            <a:lvl5pPr marL="1828800" marR="0" indent="0" algn="ctr" rtl="0">
              <a:spcBef>
                <a:spcPts val="400"/>
              </a:spcBef>
              <a:buClr>
                <a:srgbClr val="888888"/>
              </a:buClr>
              <a:buFont typeface="Calibri"/>
              <a:buNone/>
              <a:defRPr/>
            </a:lvl5pPr>
            <a:lvl6pPr marL="2286000" marR="0" indent="0" algn="ctr" rtl="0">
              <a:spcBef>
                <a:spcPts val="400"/>
              </a:spcBef>
              <a:buClr>
                <a:srgbClr val="888888"/>
              </a:buClr>
              <a:buFont typeface="Calibri"/>
              <a:buNone/>
              <a:defRPr/>
            </a:lvl6pPr>
            <a:lvl7pPr marL="2743200" marR="0" indent="0" algn="ctr" rtl="0">
              <a:spcBef>
                <a:spcPts val="400"/>
              </a:spcBef>
              <a:buClr>
                <a:srgbClr val="888888"/>
              </a:buClr>
              <a:buFont typeface="Calibri"/>
              <a:buNone/>
              <a:defRPr/>
            </a:lvl7pPr>
            <a:lvl8pPr marL="3200400" marR="0" indent="0" algn="ctr" rtl="0">
              <a:spcBef>
                <a:spcPts val="400"/>
              </a:spcBef>
              <a:buClr>
                <a:srgbClr val="888888"/>
              </a:buClr>
              <a:buFont typeface="Calibri"/>
              <a:buNone/>
              <a:defRPr/>
            </a:lvl8pPr>
            <a:lvl9pPr marL="3657600" marR="0" indent="0" algn="ctr" rtl="0">
              <a:spcBef>
                <a:spcPts val="400"/>
              </a:spcBef>
              <a:buClr>
                <a:srgbClr val="888888"/>
              </a:buClr>
              <a:buFont typeface="Calibri"/>
              <a:buNone/>
              <a:defRPr/>
            </a:lvl9pPr>
          </a:lstStyle>
          <a:p>
            <a:endParaRPr/>
          </a:p>
        </p:txBody>
      </p:sp>
      <p:sp>
        <p:nvSpPr>
          <p:cNvPr id="181" name="Shape 181"/>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82" name="Shape 182"/>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83" name="Shape 183"/>
          <p:cNvSpPr txBox="1">
            <a:spLocks noGrp="1"/>
          </p:cNvSpPr>
          <p:nvPr>
            <p:ph type="sldNum" idx="12"/>
          </p:nvPr>
        </p:nvSpPr>
        <p:spPr>
          <a:xfrm>
            <a:off x="6553200" y="4767262"/>
            <a:ext cx="2133599"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05978"/>
            <a:ext cx="8229600" cy="85725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5" name="Shape 15"/>
          <p:cNvSpPr txBox="1">
            <a:spLocks noGrp="1"/>
          </p:cNvSpPr>
          <p:nvPr>
            <p:ph type="body" idx="1"/>
          </p:nvPr>
        </p:nvSpPr>
        <p:spPr>
          <a:xfrm>
            <a:off x="457200" y="1200150"/>
            <a:ext cx="3994525" cy="3725680"/>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6" name="Shape 16"/>
          <p:cNvSpPr txBox="1">
            <a:spLocks noGrp="1"/>
          </p:cNvSpPr>
          <p:nvPr>
            <p:ph type="body" idx="2"/>
          </p:nvPr>
        </p:nvSpPr>
        <p:spPr>
          <a:xfrm>
            <a:off x="4692273" y="1200150"/>
            <a:ext cx="3994525" cy="3725680"/>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84"/>
        <p:cNvGrpSpPr/>
        <p:nvPr/>
      </p:nvGrpSpPr>
      <p:grpSpPr>
        <a:xfrm>
          <a:off x="0" y="0"/>
          <a:ext cx="0" cy="0"/>
          <a:chOff x="0" y="0"/>
          <a:chExt cx="0" cy="0"/>
        </a:xfrm>
      </p:grpSpPr>
      <p:sp>
        <p:nvSpPr>
          <p:cNvPr id="185" name="Shape 185"/>
          <p:cNvSpPr txBox="1">
            <a:spLocks noGrp="1"/>
          </p:cNvSpPr>
          <p:nvPr>
            <p:ph type="title"/>
          </p:nvPr>
        </p:nvSpPr>
        <p:spPr>
          <a:xfrm>
            <a:off x="457200" y="205978"/>
            <a:ext cx="8229600" cy="85725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186" name="Shape 186"/>
          <p:cNvSpPr txBox="1">
            <a:spLocks noGrp="1"/>
          </p:cNvSpPr>
          <p:nvPr>
            <p:ph type="body" idx="1"/>
          </p:nvPr>
        </p:nvSpPr>
        <p:spPr>
          <a:xfrm>
            <a:off x="457200" y="1200150"/>
            <a:ext cx="8229600" cy="3394472"/>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Calibri"/>
              <a:buChar char="•"/>
              <a:defRPr/>
            </a:lvl1pPr>
            <a:lvl2pPr marL="742950" indent="-107950" algn="l" rtl="0">
              <a:spcBef>
                <a:spcPts val="560"/>
              </a:spcBef>
              <a:buClr>
                <a:schemeClr val="dk1"/>
              </a:buClr>
              <a:buFont typeface="Calibri"/>
              <a:buChar char="–"/>
              <a:defRPr/>
            </a:lvl2pPr>
            <a:lvl3pPr marL="1143000" indent="-76200" algn="l" rtl="0">
              <a:spcBef>
                <a:spcPts val="480"/>
              </a:spcBef>
              <a:buClr>
                <a:schemeClr val="dk1"/>
              </a:buClr>
              <a:buFont typeface="Calibri"/>
              <a:buChar char="•"/>
              <a:defRPr/>
            </a:lvl3pPr>
            <a:lvl4pPr marL="1600200" indent="-101600" algn="l" rtl="0">
              <a:spcBef>
                <a:spcPts val="400"/>
              </a:spcBef>
              <a:buClr>
                <a:schemeClr val="dk1"/>
              </a:buClr>
              <a:buFont typeface="Calibri"/>
              <a:buChar char="–"/>
              <a:defRPr/>
            </a:lvl4pPr>
            <a:lvl5pPr marL="2057400" indent="-101600" algn="l" rtl="0">
              <a:spcBef>
                <a:spcPts val="400"/>
              </a:spcBef>
              <a:buClr>
                <a:schemeClr val="dk1"/>
              </a:buClr>
              <a:buFont typeface="Calibri"/>
              <a:buChar char="»"/>
              <a:defRPr/>
            </a:lvl5pPr>
            <a:lvl6pPr marL="2514600" indent="-101600" algn="l" rtl="0">
              <a:spcBef>
                <a:spcPts val="400"/>
              </a:spcBef>
              <a:buClr>
                <a:schemeClr val="dk1"/>
              </a:buClr>
              <a:buFont typeface="Calibri"/>
              <a:buChar char="•"/>
              <a:defRPr/>
            </a:lvl6pPr>
            <a:lvl7pPr marL="2971800" indent="-101600" algn="l" rtl="0">
              <a:spcBef>
                <a:spcPts val="400"/>
              </a:spcBef>
              <a:buClr>
                <a:schemeClr val="dk1"/>
              </a:buClr>
              <a:buFont typeface="Calibri"/>
              <a:buChar char="•"/>
              <a:defRPr/>
            </a:lvl7pPr>
            <a:lvl8pPr marL="3429000" indent="-101600" algn="l" rtl="0">
              <a:spcBef>
                <a:spcPts val="400"/>
              </a:spcBef>
              <a:buClr>
                <a:schemeClr val="dk1"/>
              </a:buClr>
              <a:buFont typeface="Calibri"/>
              <a:buChar char="•"/>
              <a:defRPr/>
            </a:lvl8pPr>
            <a:lvl9pPr marL="3886200" indent="-101600" algn="l" rtl="0">
              <a:spcBef>
                <a:spcPts val="400"/>
              </a:spcBef>
              <a:buClr>
                <a:schemeClr val="dk1"/>
              </a:buClr>
              <a:buFont typeface="Calibri"/>
              <a:buChar char="•"/>
              <a:defRPr/>
            </a:lvl9pPr>
          </a:lstStyle>
          <a:p>
            <a:endParaRPr/>
          </a:p>
        </p:txBody>
      </p:sp>
      <p:sp>
        <p:nvSpPr>
          <p:cNvPr id="187" name="Shape 187"/>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88" name="Shape 188"/>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89" name="Shape 189"/>
          <p:cNvSpPr txBox="1">
            <a:spLocks noGrp="1"/>
          </p:cNvSpPr>
          <p:nvPr>
            <p:ph type="sldNum" idx="12"/>
          </p:nvPr>
        </p:nvSpPr>
        <p:spPr>
          <a:xfrm>
            <a:off x="6553200" y="4767262"/>
            <a:ext cx="2133599"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90"/>
        <p:cNvGrpSpPr/>
        <p:nvPr/>
      </p:nvGrpSpPr>
      <p:grpSpPr>
        <a:xfrm>
          <a:off x="0" y="0"/>
          <a:ext cx="0" cy="0"/>
          <a:chOff x="0" y="0"/>
          <a:chExt cx="0" cy="0"/>
        </a:xfrm>
      </p:grpSpPr>
      <p:sp>
        <p:nvSpPr>
          <p:cNvPr id="191" name="Shape 191"/>
          <p:cNvSpPr txBox="1">
            <a:spLocks noGrp="1"/>
          </p:cNvSpPr>
          <p:nvPr>
            <p:ph type="title"/>
          </p:nvPr>
        </p:nvSpPr>
        <p:spPr>
          <a:xfrm>
            <a:off x="722312" y="3305175"/>
            <a:ext cx="7772400" cy="1021556"/>
          </a:xfrm>
          <a:prstGeom prst="rect">
            <a:avLst/>
          </a:prstGeom>
          <a:noFill/>
          <a:ln>
            <a:noFill/>
          </a:ln>
        </p:spPr>
        <p:txBody>
          <a:bodyPr lIns="91425" tIns="91425" rIns="91425" bIns="91425" anchor="t"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192" name="Shape 192"/>
          <p:cNvSpPr txBox="1">
            <a:spLocks noGrp="1"/>
          </p:cNvSpPr>
          <p:nvPr>
            <p:ph type="body" idx="1"/>
          </p:nvPr>
        </p:nvSpPr>
        <p:spPr>
          <a:xfrm>
            <a:off x="722312" y="2180034"/>
            <a:ext cx="7772400" cy="1125140"/>
          </a:xfrm>
          <a:prstGeom prst="rect">
            <a:avLst/>
          </a:prstGeom>
          <a:noFill/>
          <a:ln>
            <a:noFill/>
          </a:ln>
        </p:spPr>
        <p:txBody>
          <a:bodyPr lIns="91425" tIns="91425" rIns="91425" bIns="91425" anchor="b" anchorCtr="0"/>
          <a:lstStyle>
            <a:lvl1pPr marL="0" indent="0" rtl="0">
              <a:buClr>
                <a:srgbClr val="888888"/>
              </a:buClr>
              <a:buFont typeface="Calibri"/>
              <a:buNone/>
              <a:defRPr/>
            </a:lvl1pPr>
            <a:lvl2pPr marL="457200" indent="0" rtl="0">
              <a:buClr>
                <a:srgbClr val="888888"/>
              </a:buClr>
              <a:buFont typeface="Calibri"/>
              <a:buNone/>
              <a:defRPr/>
            </a:lvl2pPr>
            <a:lvl3pPr marL="914400" indent="0" rtl="0">
              <a:buClr>
                <a:srgbClr val="888888"/>
              </a:buClr>
              <a:buFont typeface="Calibri"/>
              <a:buNone/>
              <a:defRPr/>
            </a:lvl3pPr>
            <a:lvl4pPr marL="1371600" indent="0" rtl="0">
              <a:buClr>
                <a:srgbClr val="888888"/>
              </a:buClr>
              <a:buFont typeface="Calibri"/>
              <a:buNone/>
              <a:defRPr/>
            </a:lvl4pPr>
            <a:lvl5pPr marL="1828800" indent="0" rtl="0">
              <a:buClr>
                <a:srgbClr val="888888"/>
              </a:buClr>
              <a:buFont typeface="Calibri"/>
              <a:buNone/>
              <a:defRPr/>
            </a:lvl5pPr>
            <a:lvl6pPr marL="2286000" indent="0" rtl="0">
              <a:buClr>
                <a:srgbClr val="888888"/>
              </a:buClr>
              <a:buFont typeface="Calibri"/>
              <a:buNone/>
              <a:defRPr/>
            </a:lvl6pPr>
            <a:lvl7pPr marL="2743200" indent="0" rtl="0">
              <a:buClr>
                <a:srgbClr val="888888"/>
              </a:buClr>
              <a:buFont typeface="Calibri"/>
              <a:buNone/>
              <a:defRPr/>
            </a:lvl7pPr>
            <a:lvl8pPr marL="3200400" indent="0" rtl="0">
              <a:buClr>
                <a:srgbClr val="888888"/>
              </a:buClr>
              <a:buFont typeface="Calibri"/>
              <a:buNone/>
              <a:defRPr/>
            </a:lvl8pPr>
            <a:lvl9pPr marL="3657600" indent="0" rtl="0">
              <a:buClr>
                <a:srgbClr val="888888"/>
              </a:buClr>
              <a:buFont typeface="Calibri"/>
              <a:buNone/>
              <a:defRPr/>
            </a:lvl9pPr>
          </a:lstStyle>
          <a:p>
            <a:endParaRPr/>
          </a:p>
        </p:txBody>
      </p:sp>
      <p:sp>
        <p:nvSpPr>
          <p:cNvPr id="193" name="Shape 193"/>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94" name="Shape 194"/>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95" name="Shape 195"/>
          <p:cNvSpPr txBox="1">
            <a:spLocks noGrp="1"/>
          </p:cNvSpPr>
          <p:nvPr>
            <p:ph type="sldNum" idx="12"/>
          </p:nvPr>
        </p:nvSpPr>
        <p:spPr>
          <a:xfrm>
            <a:off x="6553200" y="4767262"/>
            <a:ext cx="2133599"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196"/>
        <p:cNvGrpSpPr/>
        <p:nvPr/>
      </p:nvGrpSpPr>
      <p:grpSpPr>
        <a:xfrm>
          <a:off x="0" y="0"/>
          <a:ext cx="0" cy="0"/>
          <a:chOff x="0" y="0"/>
          <a:chExt cx="0" cy="0"/>
        </a:xfrm>
      </p:grpSpPr>
      <p:sp>
        <p:nvSpPr>
          <p:cNvPr id="197" name="Shape 197"/>
          <p:cNvSpPr txBox="1">
            <a:spLocks noGrp="1"/>
          </p:cNvSpPr>
          <p:nvPr>
            <p:ph type="title"/>
          </p:nvPr>
        </p:nvSpPr>
        <p:spPr>
          <a:xfrm>
            <a:off x="457200" y="205978"/>
            <a:ext cx="8229600" cy="85725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198" name="Shape 198"/>
          <p:cNvSpPr txBox="1">
            <a:spLocks noGrp="1"/>
          </p:cNvSpPr>
          <p:nvPr>
            <p:ph type="body" idx="1"/>
          </p:nvPr>
        </p:nvSpPr>
        <p:spPr>
          <a:xfrm>
            <a:off x="457200" y="1200150"/>
            <a:ext cx="4038599" cy="3394472"/>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199" name="Shape 199"/>
          <p:cNvSpPr txBox="1">
            <a:spLocks noGrp="1"/>
          </p:cNvSpPr>
          <p:nvPr>
            <p:ph type="body" idx="2"/>
          </p:nvPr>
        </p:nvSpPr>
        <p:spPr>
          <a:xfrm>
            <a:off x="4648200" y="1200150"/>
            <a:ext cx="4038599" cy="3394472"/>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00" name="Shape 200"/>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01" name="Shape 201"/>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02" name="Shape 202"/>
          <p:cNvSpPr txBox="1">
            <a:spLocks noGrp="1"/>
          </p:cNvSpPr>
          <p:nvPr>
            <p:ph type="sldNum" idx="12"/>
          </p:nvPr>
        </p:nvSpPr>
        <p:spPr>
          <a:xfrm>
            <a:off x="6553200" y="4767262"/>
            <a:ext cx="2133599"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203"/>
        <p:cNvGrpSpPr/>
        <p:nvPr/>
      </p:nvGrpSpPr>
      <p:grpSpPr>
        <a:xfrm>
          <a:off x="0" y="0"/>
          <a:ext cx="0" cy="0"/>
          <a:chOff x="0" y="0"/>
          <a:chExt cx="0" cy="0"/>
        </a:xfrm>
      </p:grpSpPr>
      <p:sp>
        <p:nvSpPr>
          <p:cNvPr id="204" name="Shape 204"/>
          <p:cNvSpPr txBox="1">
            <a:spLocks noGrp="1"/>
          </p:cNvSpPr>
          <p:nvPr>
            <p:ph type="title"/>
          </p:nvPr>
        </p:nvSpPr>
        <p:spPr>
          <a:xfrm>
            <a:off x="457200" y="205978"/>
            <a:ext cx="8229600" cy="857250"/>
          </a:xfrm>
          <a:prstGeom prst="rect">
            <a:avLst/>
          </a:prstGeom>
          <a:noFill/>
          <a:ln>
            <a:noFill/>
          </a:ln>
        </p:spPr>
        <p:txBody>
          <a:bodyPr lIns="91425" tIns="91425" rIns="91425" bIns="91425" anchor="ctr"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05" name="Shape 205"/>
          <p:cNvSpPr txBox="1">
            <a:spLocks noGrp="1"/>
          </p:cNvSpPr>
          <p:nvPr>
            <p:ph type="body" idx="1"/>
          </p:nvPr>
        </p:nvSpPr>
        <p:spPr>
          <a:xfrm>
            <a:off x="457200" y="1151334"/>
            <a:ext cx="4040187" cy="479821"/>
          </a:xfrm>
          <a:prstGeom prst="rect">
            <a:avLst/>
          </a:prstGeom>
          <a:noFill/>
          <a:ln>
            <a:noFill/>
          </a:ln>
        </p:spPr>
        <p:txBody>
          <a:bodyPr lIns="91425" tIns="91425" rIns="91425" bIns="91425" anchor="b" anchorCtr="0"/>
          <a:lstStyle>
            <a:lvl1pPr marL="0" indent="0" rtl="0">
              <a:buFont typeface="Calibri"/>
              <a:buNone/>
              <a:defRPr/>
            </a:lvl1pPr>
            <a:lvl2pPr marL="457200" indent="0" rtl="0">
              <a:buFont typeface="Calibri"/>
              <a:buNone/>
              <a:defRPr/>
            </a:lvl2pPr>
            <a:lvl3pPr marL="914400" indent="0" rtl="0">
              <a:buFont typeface="Calibri"/>
              <a:buNone/>
              <a:defRPr/>
            </a:lvl3pPr>
            <a:lvl4pPr marL="1371600" indent="0" rtl="0">
              <a:buFont typeface="Calibri"/>
              <a:buNone/>
              <a:defRPr/>
            </a:lvl4pPr>
            <a:lvl5pPr marL="1828800" indent="0" rtl="0">
              <a:buFont typeface="Calibri"/>
              <a:buNone/>
              <a:defRPr/>
            </a:lvl5pPr>
            <a:lvl6pPr marL="2286000" indent="0" rtl="0">
              <a:buFont typeface="Calibri"/>
              <a:buNone/>
              <a:defRPr/>
            </a:lvl6pPr>
            <a:lvl7pPr marL="2743200" indent="0" rtl="0">
              <a:buFont typeface="Calibri"/>
              <a:buNone/>
              <a:defRPr/>
            </a:lvl7pPr>
            <a:lvl8pPr marL="3200400" indent="0" rtl="0">
              <a:buFont typeface="Calibri"/>
              <a:buNone/>
              <a:defRPr/>
            </a:lvl8pPr>
            <a:lvl9pPr marL="3657600" indent="0" rtl="0">
              <a:buFont typeface="Calibri"/>
              <a:buNone/>
              <a:defRPr/>
            </a:lvl9pPr>
          </a:lstStyle>
          <a:p>
            <a:endParaRPr/>
          </a:p>
        </p:txBody>
      </p:sp>
      <p:sp>
        <p:nvSpPr>
          <p:cNvPr id="206" name="Shape 206"/>
          <p:cNvSpPr txBox="1">
            <a:spLocks noGrp="1"/>
          </p:cNvSpPr>
          <p:nvPr>
            <p:ph type="body" idx="2"/>
          </p:nvPr>
        </p:nvSpPr>
        <p:spPr>
          <a:xfrm>
            <a:off x="457200" y="1631156"/>
            <a:ext cx="4040187" cy="2963465"/>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07" name="Shape 207"/>
          <p:cNvSpPr txBox="1">
            <a:spLocks noGrp="1"/>
          </p:cNvSpPr>
          <p:nvPr>
            <p:ph type="body" idx="3"/>
          </p:nvPr>
        </p:nvSpPr>
        <p:spPr>
          <a:xfrm>
            <a:off x="4645025" y="1151334"/>
            <a:ext cx="4041774" cy="479821"/>
          </a:xfrm>
          <a:prstGeom prst="rect">
            <a:avLst/>
          </a:prstGeom>
          <a:noFill/>
          <a:ln>
            <a:noFill/>
          </a:ln>
        </p:spPr>
        <p:txBody>
          <a:bodyPr lIns="91425" tIns="91425" rIns="91425" bIns="91425" anchor="b" anchorCtr="0"/>
          <a:lstStyle>
            <a:lvl1pPr marL="0" indent="0" rtl="0">
              <a:buFont typeface="Calibri"/>
              <a:buNone/>
              <a:defRPr/>
            </a:lvl1pPr>
            <a:lvl2pPr marL="457200" indent="0" rtl="0">
              <a:buFont typeface="Calibri"/>
              <a:buNone/>
              <a:defRPr/>
            </a:lvl2pPr>
            <a:lvl3pPr marL="914400" indent="0" rtl="0">
              <a:buFont typeface="Calibri"/>
              <a:buNone/>
              <a:defRPr/>
            </a:lvl3pPr>
            <a:lvl4pPr marL="1371600" indent="0" rtl="0">
              <a:buFont typeface="Calibri"/>
              <a:buNone/>
              <a:defRPr/>
            </a:lvl4pPr>
            <a:lvl5pPr marL="1828800" indent="0" rtl="0">
              <a:buFont typeface="Calibri"/>
              <a:buNone/>
              <a:defRPr/>
            </a:lvl5pPr>
            <a:lvl6pPr marL="2286000" indent="0" rtl="0">
              <a:buFont typeface="Calibri"/>
              <a:buNone/>
              <a:defRPr/>
            </a:lvl6pPr>
            <a:lvl7pPr marL="2743200" indent="0" rtl="0">
              <a:buFont typeface="Calibri"/>
              <a:buNone/>
              <a:defRPr/>
            </a:lvl7pPr>
            <a:lvl8pPr marL="3200400" indent="0" rtl="0">
              <a:buFont typeface="Calibri"/>
              <a:buNone/>
              <a:defRPr/>
            </a:lvl8pPr>
            <a:lvl9pPr marL="3657600" indent="0" rtl="0">
              <a:buFont typeface="Calibri"/>
              <a:buNone/>
              <a:defRPr/>
            </a:lvl9pPr>
          </a:lstStyle>
          <a:p>
            <a:endParaRPr/>
          </a:p>
        </p:txBody>
      </p:sp>
      <p:sp>
        <p:nvSpPr>
          <p:cNvPr id="208" name="Shape 208"/>
          <p:cNvSpPr txBox="1">
            <a:spLocks noGrp="1"/>
          </p:cNvSpPr>
          <p:nvPr>
            <p:ph type="body" idx="4"/>
          </p:nvPr>
        </p:nvSpPr>
        <p:spPr>
          <a:xfrm>
            <a:off x="4645025" y="1631156"/>
            <a:ext cx="4041774" cy="2963465"/>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09" name="Shape 209"/>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10" name="Shape 210"/>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11" name="Shape 211"/>
          <p:cNvSpPr txBox="1">
            <a:spLocks noGrp="1"/>
          </p:cNvSpPr>
          <p:nvPr>
            <p:ph type="sldNum" idx="12"/>
          </p:nvPr>
        </p:nvSpPr>
        <p:spPr>
          <a:xfrm>
            <a:off x="6553200" y="4767262"/>
            <a:ext cx="2133599"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12"/>
        <p:cNvGrpSpPr/>
        <p:nvPr/>
      </p:nvGrpSpPr>
      <p:grpSpPr>
        <a:xfrm>
          <a:off x="0" y="0"/>
          <a:ext cx="0" cy="0"/>
          <a:chOff x="0" y="0"/>
          <a:chExt cx="0" cy="0"/>
        </a:xfrm>
      </p:grpSpPr>
      <p:sp>
        <p:nvSpPr>
          <p:cNvPr id="213" name="Shape 213"/>
          <p:cNvSpPr txBox="1">
            <a:spLocks noGrp="1"/>
          </p:cNvSpPr>
          <p:nvPr>
            <p:ph type="title"/>
          </p:nvPr>
        </p:nvSpPr>
        <p:spPr>
          <a:xfrm>
            <a:off x="457200" y="205978"/>
            <a:ext cx="8229600" cy="85725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14" name="Shape 214"/>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15" name="Shape 215"/>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16" name="Shape 216"/>
          <p:cNvSpPr txBox="1">
            <a:spLocks noGrp="1"/>
          </p:cNvSpPr>
          <p:nvPr>
            <p:ph type="sldNum" idx="12"/>
          </p:nvPr>
        </p:nvSpPr>
        <p:spPr>
          <a:xfrm>
            <a:off x="6553200" y="4767262"/>
            <a:ext cx="2133599"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17"/>
        <p:cNvGrpSpPr/>
        <p:nvPr/>
      </p:nvGrpSpPr>
      <p:grpSpPr>
        <a:xfrm>
          <a:off x="0" y="0"/>
          <a:ext cx="0" cy="0"/>
          <a:chOff x="0" y="0"/>
          <a:chExt cx="0" cy="0"/>
        </a:xfrm>
      </p:grpSpPr>
      <p:sp>
        <p:nvSpPr>
          <p:cNvPr id="218" name="Shape 218"/>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19" name="Shape 219"/>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20" name="Shape 220"/>
          <p:cNvSpPr txBox="1">
            <a:spLocks noGrp="1"/>
          </p:cNvSpPr>
          <p:nvPr>
            <p:ph type="sldNum" idx="12"/>
          </p:nvPr>
        </p:nvSpPr>
        <p:spPr>
          <a:xfrm>
            <a:off x="6553200" y="4767262"/>
            <a:ext cx="2133599"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221"/>
        <p:cNvGrpSpPr/>
        <p:nvPr/>
      </p:nvGrpSpPr>
      <p:grpSpPr>
        <a:xfrm>
          <a:off x="0" y="0"/>
          <a:ext cx="0" cy="0"/>
          <a:chOff x="0" y="0"/>
          <a:chExt cx="0" cy="0"/>
        </a:xfrm>
      </p:grpSpPr>
      <p:sp>
        <p:nvSpPr>
          <p:cNvPr id="222" name="Shape 222"/>
          <p:cNvSpPr txBox="1">
            <a:spLocks noGrp="1"/>
          </p:cNvSpPr>
          <p:nvPr>
            <p:ph type="title"/>
          </p:nvPr>
        </p:nvSpPr>
        <p:spPr>
          <a:xfrm>
            <a:off x="457200" y="204787"/>
            <a:ext cx="3008313" cy="871537"/>
          </a:xfrm>
          <a:prstGeom prst="rect">
            <a:avLst/>
          </a:prstGeom>
          <a:noFill/>
          <a:ln>
            <a:noFill/>
          </a:ln>
        </p:spPr>
        <p:txBody>
          <a:bodyPr lIns="91425" tIns="91425" rIns="91425" bIns="91425" anchor="b"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23" name="Shape 223"/>
          <p:cNvSpPr txBox="1">
            <a:spLocks noGrp="1"/>
          </p:cNvSpPr>
          <p:nvPr>
            <p:ph type="body" idx="1"/>
          </p:nvPr>
        </p:nvSpPr>
        <p:spPr>
          <a:xfrm>
            <a:off x="3575050" y="204787"/>
            <a:ext cx="5111750" cy="4389834"/>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24" name="Shape 224"/>
          <p:cNvSpPr txBox="1">
            <a:spLocks noGrp="1"/>
          </p:cNvSpPr>
          <p:nvPr>
            <p:ph type="body" idx="2"/>
          </p:nvPr>
        </p:nvSpPr>
        <p:spPr>
          <a:xfrm>
            <a:off x="457200" y="1076325"/>
            <a:ext cx="3008313" cy="3518297"/>
          </a:xfrm>
          <a:prstGeom prst="rect">
            <a:avLst/>
          </a:prstGeom>
          <a:noFill/>
          <a:ln>
            <a:noFill/>
          </a:ln>
        </p:spPr>
        <p:txBody>
          <a:bodyPr lIns="91425" tIns="91425" rIns="91425" bIns="91425" anchor="t" anchorCtr="0"/>
          <a:lstStyle>
            <a:lvl1pPr marL="0" indent="0" rtl="0">
              <a:buFont typeface="Calibri"/>
              <a:buNone/>
              <a:defRPr/>
            </a:lvl1pPr>
            <a:lvl2pPr marL="457200" indent="0" rtl="0">
              <a:buFont typeface="Calibri"/>
              <a:buNone/>
              <a:defRPr/>
            </a:lvl2pPr>
            <a:lvl3pPr marL="914400" indent="0" rtl="0">
              <a:buFont typeface="Calibri"/>
              <a:buNone/>
              <a:defRPr/>
            </a:lvl3pPr>
            <a:lvl4pPr marL="1371600" indent="0" rtl="0">
              <a:buFont typeface="Calibri"/>
              <a:buNone/>
              <a:defRPr/>
            </a:lvl4pPr>
            <a:lvl5pPr marL="1828800" indent="0" rtl="0">
              <a:buFont typeface="Calibri"/>
              <a:buNone/>
              <a:defRPr/>
            </a:lvl5pPr>
            <a:lvl6pPr marL="2286000" indent="0" rtl="0">
              <a:buFont typeface="Calibri"/>
              <a:buNone/>
              <a:defRPr/>
            </a:lvl6pPr>
            <a:lvl7pPr marL="2743200" indent="0" rtl="0">
              <a:buFont typeface="Calibri"/>
              <a:buNone/>
              <a:defRPr/>
            </a:lvl7pPr>
            <a:lvl8pPr marL="3200400" indent="0" rtl="0">
              <a:buFont typeface="Calibri"/>
              <a:buNone/>
              <a:defRPr/>
            </a:lvl8pPr>
            <a:lvl9pPr marL="3657600" indent="0" rtl="0">
              <a:buFont typeface="Calibri"/>
              <a:buNone/>
              <a:defRPr/>
            </a:lvl9pPr>
          </a:lstStyle>
          <a:p>
            <a:endParaRPr/>
          </a:p>
        </p:txBody>
      </p:sp>
      <p:sp>
        <p:nvSpPr>
          <p:cNvPr id="225" name="Shape 225"/>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26" name="Shape 226"/>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27" name="Shape 227"/>
          <p:cNvSpPr txBox="1">
            <a:spLocks noGrp="1"/>
          </p:cNvSpPr>
          <p:nvPr>
            <p:ph type="sldNum" idx="12"/>
          </p:nvPr>
        </p:nvSpPr>
        <p:spPr>
          <a:xfrm>
            <a:off x="6553200" y="4767262"/>
            <a:ext cx="2133599"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228"/>
        <p:cNvGrpSpPr/>
        <p:nvPr/>
      </p:nvGrpSpPr>
      <p:grpSpPr>
        <a:xfrm>
          <a:off x="0" y="0"/>
          <a:ext cx="0" cy="0"/>
          <a:chOff x="0" y="0"/>
          <a:chExt cx="0" cy="0"/>
        </a:xfrm>
      </p:grpSpPr>
      <p:sp>
        <p:nvSpPr>
          <p:cNvPr id="229" name="Shape 229"/>
          <p:cNvSpPr txBox="1">
            <a:spLocks noGrp="1"/>
          </p:cNvSpPr>
          <p:nvPr>
            <p:ph type="title"/>
          </p:nvPr>
        </p:nvSpPr>
        <p:spPr>
          <a:xfrm>
            <a:off x="1792288" y="3600450"/>
            <a:ext cx="5486399" cy="425053"/>
          </a:xfrm>
          <a:prstGeom prst="rect">
            <a:avLst/>
          </a:prstGeom>
          <a:noFill/>
          <a:ln>
            <a:noFill/>
          </a:ln>
        </p:spPr>
        <p:txBody>
          <a:bodyPr lIns="91425" tIns="91425" rIns="91425" bIns="91425" anchor="b"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30" name="Shape 230"/>
          <p:cNvSpPr>
            <a:spLocks noGrp="1"/>
          </p:cNvSpPr>
          <p:nvPr>
            <p:ph type="pic" idx="2"/>
          </p:nvPr>
        </p:nvSpPr>
        <p:spPr>
          <a:xfrm>
            <a:off x="1792288" y="459581"/>
            <a:ext cx="5486399" cy="3086099"/>
          </a:xfrm>
          <a:prstGeom prst="rect">
            <a:avLst/>
          </a:prstGeom>
          <a:noFill/>
          <a:ln>
            <a:noFill/>
          </a:ln>
        </p:spPr>
      </p:sp>
      <p:sp>
        <p:nvSpPr>
          <p:cNvPr id="231" name="Shape 231"/>
          <p:cNvSpPr txBox="1">
            <a:spLocks noGrp="1"/>
          </p:cNvSpPr>
          <p:nvPr>
            <p:ph type="body" idx="1"/>
          </p:nvPr>
        </p:nvSpPr>
        <p:spPr>
          <a:xfrm>
            <a:off x="1792288" y="4025503"/>
            <a:ext cx="5486399" cy="603646"/>
          </a:xfrm>
          <a:prstGeom prst="rect">
            <a:avLst/>
          </a:prstGeom>
          <a:noFill/>
          <a:ln>
            <a:noFill/>
          </a:ln>
        </p:spPr>
        <p:txBody>
          <a:bodyPr lIns="91425" tIns="91425" rIns="91425" bIns="91425" anchor="t" anchorCtr="0"/>
          <a:lstStyle>
            <a:lvl1pPr marL="0" indent="0" rtl="0">
              <a:buFont typeface="Calibri"/>
              <a:buNone/>
              <a:defRPr/>
            </a:lvl1pPr>
            <a:lvl2pPr marL="457200" indent="0" rtl="0">
              <a:buFont typeface="Calibri"/>
              <a:buNone/>
              <a:defRPr/>
            </a:lvl2pPr>
            <a:lvl3pPr marL="914400" indent="0" rtl="0">
              <a:buFont typeface="Calibri"/>
              <a:buNone/>
              <a:defRPr/>
            </a:lvl3pPr>
            <a:lvl4pPr marL="1371600" indent="0" rtl="0">
              <a:buFont typeface="Calibri"/>
              <a:buNone/>
              <a:defRPr/>
            </a:lvl4pPr>
            <a:lvl5pPr marL="1828800" indent="0" rtl="0">
              <a:buFont typeface="Calibri"/>
              <a:buNone/>
              <a:defRPr/>
            </a:lvl5pPr>
            <a:lvl6pPr marL="2286000" indent="0" rtl="0">
              <a:buFont typeface="Calibri"/>
              <a:buNone/>
              <a:defRPr/>
            </a:lvl6pPr>
            <a:lvl7pPr marL="2743200" indent="0" rtl="0">
              <a:buFont typeface="Calibri"/>
              <a:buNone/>
              <a:defRPr/>
            </a:lvl7pPr>
            <a:lvl8pPr marL="3200400" indent="0" rtl="0">
              <a:buFont typeface="Calibri"/>
              <a:buNone/>
              <a:defRPr/>
            </a:lvl8pPr>
            <a:lvl9pPr marL="3657600" indent="0" rtl="0">
              <a:buFont typeface="Calibri"/>
              <a:buNone/>
              <a:defRPr/>
            </a:lvl9pPr>
          </a:lstStyle>
          <a:p>
            <a:endParaRPr/>
          </a:p>
        </p:txBody>
      </p:sp>
      <p:sp>
        <p:nvSpPr>
          <p:cNvPr id="232" name="Shape 232"/>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33" name="Shape 233"/>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34" name="Shape 234"/>
          <p:cNvSpPr txBox="1">
            <a:spLocks noGrp="1"/>
          </p:cNvSpPr>
          <p:nvPr>
            <p:ph type="sldNum" idx="12"/>
          </p:nvPr>
        </p:nvSpPr>
        <p:spPr>
          <a:xfrm>
            <a:off x="6553200" y="4767262"/>
            <a:ext cx="2133599"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457200" y="205978"/>
            <a:ext cx="8229600" cy="85725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37" name="Shape 237"/>
          <p:cNvSpPr txBox="1">
            <a:spLocks noGrp="1"/>
          </p:cNvSpPr>
          <p:nvPr>
            <p:ph type="body" idx="1"/>
          </p:nvPr>
        </p:nvSpPr>
        <p:spPr>
          <a:xfrm rot="5400000">
            <a:off x="2874763" y="-1217414"/>
            <a:ext cx="3394472" cy="8229600"/>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Calibri"/>
              <a:buChar char="•"/>
              <a:defRPr/>
            </a:lvl1pPr>
            <a:lvl2pPr marL="742950" indent="-107950" algn="l" rtl="0">
              <a:spcBef>
                <a:spcPts val="560"/>
              </a:spcBef>
              <a:buClr>
                <a:schemeClr val="dk1"/>
              </a:buClr>
              <a:buFont typeface="Calibri"/>
              <a:buChar char="–"/>
              <a:defRPr/>
            </a:lvl2pPr>
            <a:lvl3pPr marL="1143000" indent="-76200" algn="l" rtl="0">
              <a:spcBef>
                <a:spcPts val="480"/>
              </a:spcBef>
              <a:buClr>
                <a:schemeClr val="dk1"/>
              </a:buClr>
              <a:buFont typeface="Calibri"/>
              <a:buChar char="•"/>
              <a:defRPr/>
            </a:lvl3pPr>
            <a:lvl4pPr marL="1600200" indent="-101600" algn="l" rtl="0">
              <a:spcBef>
                <a:spcPts val="400"/>
              </a:spcBef>
              <a:buClr>
                <a:schemeClr val="dk1"/>
              </a:buClr>
              <a:buFont typeface="Calibri"/>
              <a:buChar char="–"/>
              <a:defRPr/>
            </a:lvl4pPr>
            <a:lvl5pPr marL="2057400" indent="-101600" algn="l" rtl="0">
              <a:spcBef>
                <a:spcPts val="400"/>
              </a:spcBef>
              <a:buClr>
                <a:schemeClr val="dk1"/>
              </a:buClr>
              <a:buFont typeface="Calibri"/>
              <a:buChar char="»"/>
              <a:defRPr/>
            </a:lvl5pPr>
            <a:lvl6pPr marL="2514600" indent="-101600" algn="l" rtl="0">
              <a:spcBef>
                <a:spcPts val="400"/>
              </a:spcBef>
              <a:buClr>
                <a:schemeClr val="dk1"/>
              </a:buClr>
              <a:buFont typeface="Calibri"/>
              <a:buChar char="•"/>
              <a:defRPr/>
            </a:lvl6pPr>
            <a:lvl7pPr marL="2971800" indent="-101600" algn="l" rtl="0">
              <a:spcBef>
                <a:spcPts val="400"/>
              </a:spcBef>
              <a:buClr>
                <a:schemeClr val="dk1"/>
              </a:buClr>
              <a:buFont typeface="Calibri"/>
              <a:buChar char="•"/>
              <a:defRPr/>
            </a:lvl7pPr>
            <a:lvl8pPr marL="3429000" indent="-101600" algn="l" rtl="0">
              <a:spcBef>
                <a:spcPts val="400"/>
              </a:spcBef>
              <a:buClr>
                <a:schemeClr val="dk1"/>
              </a:buClr>
              <a:buFont typeface="Calibri"/>
              <a:buChar char="•"/>
              <a:defRPr/>
            </a:lvl8pPr>
            <a:lvl9pPr marL="3886200" indent="-101600" algn="l" rtl="0">
              <a:spcBef>
                <a:spcPts val="400"/>
              </a:spcBef>
              <a:buClr>
                <a:schemeClr val="dk1"/>
              </a:buClr>
              <a:buFont typeface="Calibri"/>
              <a:buChar char="•"/>
              <a:defRPr/>
            </a:lvl9pPr>
          </a:lstStyle>
          <a:p>
            <a:endParaRPr/>
          </a:p>
        </p:txBody>
      </p:sp>
      <p:sp>
        <p:nvSpPr>
          <p:cNvPr id="238" name="Shape 238"/>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39" name="Shape 239"/>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40" name="Shape 240"/>
          <p:cNvSpPr txBox="1">
            <a:spLocks noGrp="1"/>
          </p:cNvSpPr>
          <p:nvPr>
            <p:ph type="sldNum" idx="12"/>
          </p:nvPr>
        </p:nvSpPr>
        <p:spPr>
          <a:xfrm>
            <a:off x="6553200" y="4767262"/>
            <a:ext cx="2133599"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241"/>
        <p:cNvGrpSpPr/>
        <p:nvPr/>
      </p:nvGrpSpPr>
      <p:grpSpPr>
        <a:xfrm>
          <a:off x="0" y="0"/>
          <a:ext cx="0" cy="0"/>
          <a:chOff x="0" y="0"/>
          <a:chExt cx="0" cy="0"/>
        </a:xfrm>
      </p:grpSpPr>
      <p:sp>
        <p:nvSpPr>
          <p:cNvPr id="242" name="Shape 242"/>
          <p:cNvSpPr txBox="1">
            <a:spLocks noGrp="1"/>
          </p:cNvSpPr>
          <p:nvPr>
            <p:ph type="title"/>
          </p:nvPr>
        </p:nvSpPr>
        <p:spPr>
          <a:xfrm rot="5400000">
            <a:off x="5463777" y="1371600"/>
            <a:ext cx="4388643" cy="20574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43" name="Shape 243"/>
          <p:cNvSpPr txBox="1">
            <a:spLocks noGrp="1"/>
          </p:cNvSpPr>
          <p:nvPr>
            <p:ph type="body" idx="1"/>
          </p:nvPr>
        </p:nvSpPr>
        <p:spPr>
          <a:xfrm rot="5400000">
            <a:off x="1272778" y="-609599"/>
            <a:ext cx="4388643" cy="6019799"/>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Calibri"/>
              <a:buChar char="•"/>
              <a:defRPr/>
            </a:lvl1pPr>
            <a:lvl2pPr marL="742950" indent="-107950" algn="l" rtl="0">
              <a:spcBef>
                <a:spcPts val="560"/>
              </a:spcBef>
              <a:buClr>
                <a:schemeClr val="dk1"/>
              </a:buClr>
              <a:buFont typeface="Calibri"/>
              <a:buChar char="–"/>
              <a:defRPr/>
            </a:lvl2pPr>
            <a:lvl3pPr marL="1143000" indent="-76200" algn="l" rtl="0">
              <a:spcBef>
                <a:spcPts val="480"/>
              </a:spcBef>
              <a:buClr>
                <a:schemeClr val="dk1"/>
              </a:buClr>
              <a:buFont typeface="Calibri"/>
              <a:buChar char="•"/>
              <a:defRPr/>
            </a:lvl3pPr>
            <a:lvl4pPr marL="1600200" indent="-101600" algn="l" rtl="0">
              <a:spcBef>
                <a:spcPts val="400"/>
              </a:spcBef>
              <a:buClr>
                <a:schemeClr val="dk1"/>
              </a:buClr>
              <a:buFont typeface="Calibri"/>
              <a:buChar char="–"/>
              <a:defRPr/>
            </a:lvl4pPr>
            <a:lvl5pPr marL="2057400" indent="-101600" algn="l" rtl="0">
              <a:spcBef>
                <a:spcPts val="400"/>
              </a:spcBef>
              <a:buClr>
                <a:schemeClr val="dk1"/>
              </a:buClr>
              <a:buFont typeface="Calibri"/>
              <a:buChar char="»"/>
              <a:defRPr/>
            </a:lvl5pPr>
            <a:lvl6pPr marL="2514600" indent="-101600" algn="l" rtl="0">
              <a:spcBef>
                <a:spcPts val="400"/>
              </a:spcBef>
              <a:buClr>
                <a:schemeClr val="dk1"/>
              </a:buClr>
              <a:buFont typeface="Calibri"/>
              <a:buChar char="•"/>
              <a:defRPr/>
            </a:lvl6pPr>
            <a:lvl7pPr marL="2971800" indent="-101600" algn="l" rtl="0">
              <a:spcBef>
                <a:spcPts val="400"/>
              </a:spcBef>
              <a:buClr>
                <a:schemeClr val="dk1"/>
              </a:buClr>
              <a:buFont typeface="Calibri"/>
              <a:buChar char="•"/>
              <a:defRPr/>
            </a:lvl7pPr>
            <a:lvl8pPr marL="3429000" indent="-101600" algn="l" rtl="0">
              <a:spcBef>
                <a:spcPts val="400"/>
              </a:spcBef>
              <a:buClr>
                <a:schemeClr val="dk1"/>
              </a:buClr>
              <a:buFont typeface="Calibri"/>
              <a:buChar char="•"/>
              <a:defRPr/>
            </a:lvl8pPr>
            <a:lvl9pPr marL="3886200" indent="-101600" algn="l" rtl="0">
              <a:spcBef>
                <a:spcPts val="400"/>
              </a:spcBef>
              <a:buClr>
                <a:schemeClr val="dk1"/>
              </a:buClr>
              <a:buFont typeface="Calibri"/>
              <a:buChar char="•"/>
              <a:defRPr/>
            </a:lvl9pPr>
          </a:lstStyle>
          <a:p>
            <a:endParaRPr/>
          </a:p>
        </p:txBody>
      </p:sp>
      <p:sp>
        <p:nvSpPr>
          <p:cNvPr id="244" name="Shape 244"/>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45" name="Shape 245"/>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46" name="Shape 246"/>
          <p:cNvSpPr txBox="1">
            <a:spLocks noGrp="1"/>
          </p:cNvSpPr>
          <p:nvPr>
            <p:ph type="sldNum" idx="12"/>
          </p:nvPr>
        </p:nvSpPr>
        <p:spPr>
          <a:xfrm>
            <a:off x="6553200" y="4767262"/>
            <a:ext cx="2133599"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05978"/>
            <a:ext cx="8229600" cy="85725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4406309"/>
            <a:ext cx="8229600" cy="519520"/>
          </a:xfrm>
          <a:prstGeom prst="rect">
            <a:avLst/>
          </a:prstGeom>
        </p:spPr>
        <p:txBody>
          <a:bodyPr lIns="91425" tIns="91425" rIns="91425" bIns="91425" anchor="t" anchorCtr="0"/>
          <a:lstStyle>
            <a:lvl1pPr marL="285750" indent="-171450" algn="ctr">
              <a:spcBef>
                <a:spcPts val="360"/>
              </a:spcBef>
              <a:buSzPct val="100000"/>
              <a:buNone/>
              <a:defRPr sz="1800"/>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1"/>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28"/>
        <p:cNvGrpSpPr/>
        <p:nvPr/>
      </p:nvGrpSpPr>
      <p:grpSpPr>
        <a:xfrm>
          <a:off x="0" y="0"/>
          <a:ext cx="0" cy="0"/>
          <a:chOff x="0" y="0"/>
          <a:chExt cx="0" cy="0"/>
        </a:xfrm>
      </p:grpSpPr>
      <p:sp>
        <p:nvSpPr>
          <p:cNvPr id="29" name="Shape 29"/>
          <p:cNvSpPr txBox="1">
            <a:spLocks noGrp="1"/>
          </p:cNvSpPr>
          <p:nvPr>
            <p:ph type="ctrTitle"/>
          </p:nvPr>
        </p:nvSpPr>
        <p:spPr>
          <a:xfrm>
            <a:off x="685800" y="1597818"/>
            <a:ext cx="7772400" cy="1102518"/>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30" name="Shape 30"/>
          <p:cNvSpPr txBox="1">
            <a:spLocks noGrp="1"/>
          </p:cNvSpPr>
          <p:nvPr>
            <p:ph type="subTitle" idx="1"/>
          </p:nvPr>
        </p:nvSpPr>
        <p:spPr>
          <a:xfrm>
            <a:off x="1371600" y="2914650"/>
            <a:ext cx="6400799" cy="1314450"/>
          </a:xfrm>
          <a:prstGeom prst="rect">
            <a:avLst/>
          </a:prstGeom>
          <a:noFill/>
          <a:ln>
            <a:noFill/>
          </a:ln>
        </p:spPr>
        <p:txBody>
          <a:bodyPr lIns="91425" tIns="91425" rIns="91425" bIns="91425" anchor="t" anchorCtr="0"/>
          <a:lstStyle>
            <a:lvl1pPr marL="0" marR="0" indent="0" algn="ctr" rtl="0">
              <a:spcBef>
                <a:spcPts val="640"/>
              </a:spcBef>
              <a:buClr>
                <a:srgbClr val="888888"/>
              </a:buClr>
              <a:buFont typeface="Calibri"/>
              <a:buNone/>
              <a:defRPr/>
            </a:lvl1pPr>
            <a:lvl2pPr marL="457200" marR="0" indent="0" algn="ctr" rtl="0">
              <a:spcBef>
                <a:spcPts val="560"/>
              </a:spcBef>
              <a:buClr>
                <a:srgbClr val="888888"/>
              </a:buClr>
              <a:buFont typeface="Calibri"/>
              <a:buNone/>
              <a:defRPr/>
            </a:lvl2pPr>
            <a:lvl3pPr marL="914400" marR="0" indent="0" algn="ctr" rtl="0">
              <a:spcBef>
                <a:spcPts val="480"/>
              </a:spcBef>
              <a:buClr>
                <a:srgbClr val="888888"/>
              </a:buClr>
              <a:buFont typeface="Calibri"/>
              <a:buNone/>
              <a:defRPr/>
            </a:lvl3pPr>
            <a:lvl4pPr marL="1371600" marR="0" indent="0" algn="ctr" rtl="0">
              <a:spcBef>
                <a:spcPts val="400"/>
              </a:spcBef>
              <a:buClr>
                <a:srgbClr val="888888"/>
              </a:buClr>
              <a:buFont typeface="Calibri"/>
              <a:buNone/>
              <a:defRPr/>
            </a:lvl4pPr>
            <a:lvl5pPr marL="1828800" marR="0" indent="0" algn="ctr" rtl="0">
              <a:spcBef>
                <a:spcPts val="400"/>
              </a:spcBef>
              <a:buClr>
                <a:srgbClr val="888888"/>
              </a:buClr>
              <a:buFont typeface="Calibri"/>
              <a:buNone/>
              <a:defRPr/>
            </a:lvl5pPr>
            <a:lvl6pPr marL="2286000" marR="0" indent="0" algn="ctr" rtl="0">
              <a:spcBef>
                <a:spcPts val="400"/>
              </a:spcBef>
              <a:buClr>
                <a:srgbClr val="888888"/>
              </a:buClr>
              <a:buFont typeface="Calibri"/>
              <a:buNone/>
              <a:defRPr/>
            </a:lvl6pPr>
            <a:lvl7pPr marL="2743200" marR="0" indent="0" algn="ctr" rtl="0">
              <a:spcBef>
                <a:spcPts val="400"/>
              </a:spcBef>
              <a:buClr>
                <a:srgbClr val="888888"/>
              </a:buClr>
              <a:buFont typeface="Calibri"/>
              <a:buNone/>
              <a:defRPr/>
            </a:lvl7pPr>
            <a:lvl8pPr marL="3200400" marR="0" indent="0" algn="ctr" rtl="0">
              <a:spcBef>
                <a:spcPts val="400"/>
              </a:spcBef>
              <a:buClr>
                <a:srgbClr val="888888"/>
              </a:buClr>
              <a:buFont typeface="Calibri"/>
              <a:buNone/>
              <a:defRPr/>
            </a:lvl8pPr>
            <a:lvl9pPr marL="3657600" marR="0" indent="0" algn="ctr" rtl="0">
              <a:spcBef>
                <a:spcPts val="400"/>
              </a:spcBef>
              <a:buClr>
                <a:srgbClr val="888888"/>
              </a:buClr>
              <a:buFont typeface="Calibri"/>
              <a:buNone/>
              <a:defRPr/>
            </a:lvl9pPr>
          </a:lstStyle>
          <a:p>
            <a:endParaRPr/>
          </a:p>
        </p:txBody>
      </p:sp>
      <p:sp>
        <p:nvSpPr>
          <p:cNvPr id="31" name="Shape 31"/>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32" name="Shape 32"/>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33" name="Shape 33"/>
          <p:cNvSpPr txBox="1">
            <a:spLocks noGrp="1"/>
          </p:cNvSpPr>
          <p:nvPr>
            <p:ph type="sldNum" idx="12"/>
          </p:nvPr>
        </p:nvSpPr>
        <p:spPr>
          <a:xfrm>
            <a:off x="6553200" y="4767262"/>
            <a:ext cx="2133599"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457200" y="205978"/>
            <a:ext cx="8229600" cy="85725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6" name="Shape 36"/>
          <p:cNvSpPr txBox="1">
            <a:spLocks noGrp="1"/>
          </p:cNvSpPr>
          <p:nvPr>
            <p:ph type="body" idx="1"/>
          </p:nvPr>
        </p:nvSpPr>
        <p:spPr>
          <a:xfrm>
            <a:off x="457200" y="1200150"/>
            <a:ext cx="8229600" cy="3394472"/>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Calibri"/>
              <a:buChar char="•"/>
              <a:defRPr/>
            </a:lvl1pPr>
            <a:lvl2pPr marL="742950" indent="-107950" algn="l" rtl="0">
              <a:spcBef>
                <a:spcPts val="560"/>
              </a:spcBef>
              <a:buClr>
                <a:schemeClr val="dk1"/>
              </a:buClr>
              <a:buFont typeface="Calibri"/>
              <a:buChar char="–"/>
              <a:defRPr/>
            </a:lvl2pPr>
            <a:lvl3pPr marL="1143000" indent="-76200" algn="l" rtl="0">
              <a:spcBef>
                <a:spcPts val="480"/>
              </a:spcBef>
              <a:buClr>
                <a:schemeClr val="dk1"/>
              </a:buClr>
              <a:buFont typeface="Calibri"/>
              <a:buChar char="•"/>
              <a:defRPr/>
            </a:lvl3pPr>
            <a:lvl4pPr marL="1600200" indent="-101600" algn="l" rtl="0">
              <a:spcBef>
                <a:spcPts val="400"/>
              </a:spcBef>
              <a:buClr>
                <a:schemeClr val="dk1"/>
              </a:buClr>
              <a:buFont typeface="Calibri"/>
              <a:buChar char="–"/>
              <a:defRPr/>
            </a:lvl4pPr>
            <a:lvl5pPr marL="2057400" indent="-101600" algn="l" rtl="0">
              <a:spcBef>
                <a:spcPts val="400"/>
              </a:spcBef>
              <a:buClr>
                <a:schemeClr val="dk1"/>
              </a:buClr>
              <a:buFont typeface="Calibri"/>
              <a:buChar char="»"/>
              <a:defRPr/>
            </a:lvl5pPr>
            <a:lvl6pPr marL="2514600" indent="-101600" algn="l" rtl="0">
              <a:spcBef>
                <a:spcPts val="400"/>
              </a:spcBef>
              <a:buClr>
                <a:schemeClr val="dk1"/>
              </a:buClr>
              <a:buFont typeface="Calibri"/>
              <a:buChar char="•"/>
              <a:defRPr/>
            </a:lvl6pPr>
            <a:lvl7pPr marL="2971800" indent="-101600" algn="l" rtl="0">
              <a:spcBef>
                <a:spcPts val="400"/>
              </a:spcBef>
              <a:buClr>
                <a:schemeClr val="dk1"/>
              </a:buClr>
              <a:buFont typeface="Calibri"/>
              <a:buChar char="•"/>
              <a:defRPr/>
            </a:lvl7pPr>
            <a:lvl8pPr marL="3429000" indent="-101600" algn="l" rtl="0">
              <a:spcBef>
                <a:spcPts val="400"/>
              </a:spcBef>
              <a:buClr>
                <a:schemeClr val="dk1"/>
              </a:buClr>
              <a:buFont typeface="Calibri"/>
              <a:buChar char="•"/>
              <a:defRPr/>
            </a:lvl8pPr>
            <a:lvl9pPr marL="3886200" indent="-101600" algn="l" rtl="0">
              <a:spcBef>
                <a:spcPts val="400"/>
              </a:spcBef>
              <a:buClr>
                <a:schemeClr val="dk1"/>
              </a:buClr>
              <a:buFont typeface="Calibri"/>
              <a:buChar char="•"/>
              <a:defRPr/>
            </a:lvl9pPr>
          </a:lstStyle>
          <a:p>
            <a:endParaRPr/>
          </a:p>
        </p:txBody>
      </p:sp>
      <p:sp>
        <p:nvSpPr>
          <p:cNvPr id="37" name="Shape 37"/>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38" name="Shape 38"/>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39" name="Shape 39"/>
          <p:cNvSpPr txBox="1">
            <a:spLocks noGrp="1"/>
          </p:cNvSpPr>
          <p:nvPr>
            <p:ph type="sldNum" idx="12"/>
          </p:nvPr>
        </p:nvSpPr>
        <p:spPr>
          <a:xfrm>
            <a:off x="6553200" y="4767262"/>
            <a:ext cx="2133599"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722312" y="3305175"/>
            <a:ext cx="7772400" cy="1021556"/>
          </a:xfrm>
          <a:prstGeom prst="rect">
            <a:avLst/>
          </a:prstGeom>
          <a:noFill/>
          <a:ln>
            <a:noFill/>
          </a:ln>
        </p:spPr>
        <p:txBody>
          <a:bodyPr lIns="91425" tIns="91425" rIns="91425" bIns="91425" anchor="t"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2" name="Shape 42"/>
          <p:cNvSpPr txBox="1">
            <a:spLocks noGrp="1"/>
          </p:cNvSpPr>
          <p:nvPr>
            <p:ph type="body" idx="1"/>
          </p:nvPr>
        </p:nvSpPr>
        <p:spPr>
          <a:xfrm>
            <a:off x="722312" y="2180034"/>
            <a:ext cx="7772400" cy="1125140"/>
          </a:xfrm>
          <a:prstGeom prst="rect">
            <a:avLst/>
          </a:prstGeom>
          <a:noFill/>
          <a:ln>
            <a:noFill/>
          </a:ln>
        </p:spPr>
        <p:txBody>
          <a:bodyPr lIns="91425" tIns="91425" rIns="91425" bIns="91425" anchor="b" anchorCtr="0"/>
          <a:lstStyle>
            <a:lvl1pPr marL="0" indent="0" rtl="0">
              <a:buClr>
                <a:srgbClr val="888888"/>
              </a:buClr>
              <a:buFont typeface="Calibri"/>
              <a:buNone/>
              <a:defRPr/>
            </a:lvl1pPr>
            <a:lvl2pPr marL="457200" indent="0" rtl="0">
              <a:buClr>
                <a:srgbClr val="888888"/>
              </a:buClr>
              <a:buFont typeface="Calibri"/>
              <a:buNone/>
              <a:defRPr/>
            </a:lvl2pPr>
            <a:lvl3pPr marL="914400" indent="0" rtl="0">
              <a:buClr>
                <a:srgbClr val="888888"/>
              </a:buClr>
              <a:buFont typeface="Calibri"/>
              <a:buNone/>
              <a:defRPr/>
            </a:lvl3pPr>
            <a:lvl4pPr marL="1371600" indent="0" rtl="0">
              <a:buClr>
                <a:srgbClr val="888888"/>
              </a:buClr>
              <a:buFont typeface="Calibri"/>
              <a:buNone/>
              <a:defRPr/>
            </a:lvl4pPr>
            <a:lvl5pPr marL="1828800" indent="0" rtl="0">
              <a:buClr>
                <a:srgbClr val="888888"/>
              </a:buClr>
              <a:buFont typeface="Calibri"/>
              <a:buNone/>
              <a:defRPr/>
            </a:lvl5pPr>
            <a:lvl6pPr marL="2286000" indent="0" rtl="0">
              <a:buClr>
                <a:srgbClr val="888888"/>
              </a:buClr>
              <a:buFont typeface="Calibri"/>
              <a:buNone/>
              <a:defRPr/>
            </a:lvl6pPr>
            <a:lvl7pPr marL="2743200" indent="0" rtl="0">
              <a:buClr>
                <a:srgbClr val="888888"/>
              </a:buClr>
              <a:buFont typeface="Calibri"/>
              <a:buNone/>
              <a:defRPr/>
            </a:lvl7pPr>
            <a:lvl8pPr marL="3200400" indent="0" rtl="0">
              <a:buClr>
                <a:srgbClr val="888888"/>
              </a:buClr>
              <a:buFont typeface="Calibri"/>
              <a:buNone/>
              <a:defRPr/>
            </a:lvl8pPr>
            <a:lvl9pPr marL="3657600" indent="0" rtl="0">
              <a:buClr>
                <a:srgbClr val="888888"/>
              </a:buClr>
              <a:buFont typeface="Calibri"/>
              <a:buNone/>
              <a:defRPr/>
            </a:lvl9pPr>
          </a:lstStyle>
          <a:p>
            <a:endParaRPr/>
          </a:p>
        </p:txBody>
      </p:sp>
      <p:sp>
        <p:nvSpPr>
          <p:cNvPr id="43" name="Shape 43"/>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44" name="Shape 44"/>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45" name="Shape 45"/>
          <p:cNvSpPr txBox="1">
            <a:spLocks noGrp="1"/>
          </p:cNvSpPr>
          <p:nvPr>
            <p:ph type="sldNum" idx="12"/>
          </p:nvPr>
        </p:nvSpPr>
        <p:spPr>
          <a:xfrm>
            <a:off x="6553200" y="4767262"/>
            <a:ext cx="2133599"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3.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theme" Target="../theme/theme4.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250"/>
          </a:xfrm>
          <a:prstGeom prst="rect">
            <a:avLst/>
          </a:prstGeom>
        </p:spPr>
        <p:txBody>
          <a:bodyPr lIns="91425" tIns="91425" rIns="91425" bIns="91425" anchor="b" anchorCtr="0"/>
          <a:lstStyle>
            <a:lvl1pPr marL="0">
              <a:buClr>
                <a:schemeClr val="dk1"/>
              </a:buClr>
              <a:buSzPct val="100000"/>
              <a:buNone/>
              <a:defRPr sz="3600" b="1">
                <a:solidFill>
                  <a:schemeClr val="dk1"/>
                </a:solidFill>
              </a:defRPr>
            </a:lvl1pPr>
            <a:lvl2pPr marL="0" indent="228600">
              <a:buClr>
                <a:schemeClr val="dk1"/>
              </a:buClr>
              <a:buSzPct val="100000"/>
              <a:buNone/>
              <a:defRPr sz="3600" b="1">
                <a:solidFill>
                  <a:schemeClr val="dk1"/>
                </a:solidFill>
              </a:defRPr>
            </a:lvl2pPr>
            <a:lvl3pPr marL="0" indent="228600">
              <a:buClr>
                <a:schemeClr val="dk1"/>
              </a:buClr>
              <a:buSzPct val="100000"/>
              <a:buNone/>
              <a:defRPr sz="3600" b="1">
                <a:solidFill>
                  <a:schemeClr val="dk1"/>
                </a:solidFill>
              </a:defRPr>
            </a:lvl3pPr>
            <a:lvl4pPr marL="0" indent="228600">
              <a:buClr>
                <a:schemeClr val="dk1"/>
              </a:buClr>
              <a:buSzPct val="100000"/>
              <a:buNone/>
              <a:defRPr sz="3600" b="1">
                <a:solidFill>
                  <a:schemeClr val="dk1"/>
                </a:solidFill>
              </a:defRPr>
            </a:lvl4pPr>
            <a:lvl5pPr marL="0" indent="228600">
              <a:buClr>
                <a:schemeClr val="dk1"/>
              </a:buClr>
              <a:buSzPct val="100000"/>
              <a:buNone/>
              <a:defRPr sz="3600" b="1">
                <a:solidFill>
                  <a:schemeClr val="dk1"/>
                </a:solidFill>
              </a:defRPr>
            </a:lvl5pPr>
            <a:lvl6pPr marL="0" indent="228600">
              <a:buClr>
                <a:schemeClr val="dk1"/>
              </a:buClr>
              <a:buSzPct val="100000"/>
              <a:buNone/>
              <a:defRPr sz="3600" b="1">
                <a:solidFill>
                  <a:schemeClr val="dk1"/>
                </a:solidFill>
              </a:defRPr>
            </a:lvl6pPr>
            <a:lvl7pPr marL="0" indent="228600">
              <a:buClr>
                <a:schemeClr val="dk1"/>
              </a:buClr>
              <a:buSzPct val="100000"/>
              <a:buNone/>
              <a:defRPr sz="3600" b="1">
                <a:solidFill>
                  <a:schemeClr val="dk1"/>
                </a:solidFill>
              </a:defRPr>
            </a:lvl7pPr>
            <a:lvl8pPr marL="0" indent="228600">
              <a:buClr>
                <a:schemeClr val="dk1"/>
              </a:buClr>
              <a:buSzPct val="100000"/>
              <a:buNone/>
              <a:defRPr sz="3600" b="1">
                <a:solidFill>
                  <a:schemeClr val="dk1"/>
                </a:solidFill>
              </a:defRPr>
            </a:lvl8pPr>
            <a:lvl9pPr marL="0" indent="228600">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457200" y="1200150"/>
            <a:ext cx="8229600" cy="3725680"/>
          </a:xfrm>
          <a:prstGeom prst="rect">
            <a:avLst/>
          </a:prstGeom>
        </p:spPr>
        <p:txBody>
          <a:bodyPr lIns="91425" tIns="91425" rIns="91425" bIns="91425" anchor="t" anchorCtr="0"/>
          <a:lstStyle>
            <a:lvl1pPr marL="342900" indent="-152400">
              <a:spcBef>
                <a:spcPts val="600"/>
              </a:spcBef>
              <a:buClr>
                <a:schemeClr val="dk1"/>
              </a:buClr>
              <a:buSzPct val="100000"/>
              <a:defRPr sz="3000">
                <a:solidFill>
                  <a:schemeClr val="dk1"/>
                </a:solidFill>
              </a:defRPr>
            </a:lvl1pPr>
            <a:lvl2pPr marL="742950" indent="-133350">
              <a:spcBef>
                <a:spcPts val="480"/>
              </a:spcBef>
              <a:buClr>
                <a:schemeClr val="dk1"/>
              </a:buClr>
              <a:buSzPct val="100000"/>
              <a:defRPr sz="2400">
                <a:solidFill>
                  <a:schemeClr val="dk1"/>
                </a:solidFill>
              </a:defRPr>
            </a:lvl2pPr>
            <a:lvl3pPr marL="1143000" indent="-76200">
              <a:spcBef>
                <a:spcPts val="480"/>
              </a:spcBef>
              <a:buClr>
                <a:schemeClr val="dk1"/>
              </a:buClr>
              <a:buSzPct val="100000"/>
              <a:defRPr sz="2400">
                <a:solidFill>
                  <a:schemeClr val="dk1"/>
                </a:solidFill>
              </a:defRPr>
            </a:lvl3pPr>
            <a:lvl4pPr marL="1600200" indent="-114300">
              <a:spcBef>
                <a:spcPts val="360"/>
              </a:spcBef>
              <a:buClr>
                <a:schemeClr val="dk1"/>
              </a:buClr>
              <a:buSzPct val="100000"/>
              <a:defRPr sz="1800">
                <a:solidFill>
                  <a:schemeClr val="dk1"/>
                </a:solidFill>
              </a:defRPr>
            </a:lvl4pPr>
            <a:lvl5pPr marL="2057400" indent="-114300">
              <a:spcBef>
                <a:spcPts val="360"/>
              </a:spcBef>
              <a:buClr>
                <a:schemeClr val="dk1"/>
              </a:buClr>
              <a:buSzPct val="100000"/>
              <a:defRPr sz="1800">
                <a:solidFill>
                  <a:schemeClr val="dk1"/>
                </a:solidFill>
              </a:defRPr>
            </a:lvl5pPr>
            <a:lvl6pPr marL="2514600" indent="-114300">
              <a:spcBef>
                <a:spcPts val="360"/>
              </a:spcBef>
              <a:buClr>
                <a:schemeClr val="dk1"/>
              </a:buClr>
              <a:buSzPct val="100000"/>
              <a:defRPr sz="1800">
                <a:solidFill>
                  <a:schemeClr val="dk1"/>
                </a:solidFill>
              </a:defRPr>
            </a:lvl6pPr>
            <a:lvl7pPr marL="2971800" indent="-114300">
              <a:spcBef>
                <a:spcPts val="360"/>
              </a:spcBef>
              <a:buClr>
                <a:schemeClr val="dk1"/>
              </a:buClr>
              <a:buSzPct val="100000"/>
              <a:defRPr sz="1800">
                <a:solidFill>
                  <a:schemeClr val="dk1"/>
                </a:solidFill>
              </a:defRPr>
            </a:lvl7pPr>
            <a:lvl8pPr marL="3429000" indent="-114300">
              <a:spcBef>
                <a:spcPts val="360"/>
              </a:spcBef>
              <a:buClr>
                <a:schemeClr val="dk1"/>
              </a:buClr>
              <a:buSzPct val="100000"/>
              <a:defRPr sz="1800">
                <a:solidFill>
                  <a:schemeClr val="dk1"/>
                </a:solidFill>
              </a:defRPr>
            </a:lvl8pPr>
            <a:lvl9pPr marL="3886200" indent="-114300">
              <a:spcBef>
                <a:spcPts val="360"/>
              </a:spcBef>
              <a:buClr>
                <a:schemeClr val="dk1"/>
              </a:buClr>
              <a:buSzPct val="100000"/>
              <a:defRPr sz="1800">
                <a:solidFill>
                  <a:schemeClr val="dk1"/>
                </a:solidFil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457200" y="205978"/>
            <a:ext cx="8229600" cy="857250"/>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24" name="Shape 24"/>
          <p:cNvSpPr txBox="1">
            <a:spLocks noGrp="1"/>
          </p:cNvSpPr>
          <p:nvPr>
            <p:ph type="body" idx="1"/>
          </p:nvPr>
        </p:nvSpPr>
        <p:spPr>
          <a:xfrm>
            <a:off x="457200" y="1200150"/>
            <a:ext cx="8229600" cy="3394472"/>
          </a:xfrm>
          <a:prstGeom prst="rect">
            <a:avLst/>
          </a:prstGeom>
          <a:noFill/>
          <a:ln>
            <a:noFill/>
          </a:ln>
        </p:spPr>
        <p:txBody>
          <a:bodyPr lIns="91425" tIns="91425" rIns="91425" bIns="91425" anchor="t" anchorCtr="0"/>
          <a:lstStyle>
            <a:lvl1pPr marL="342900" marR="0" indent="-139700" algn="l" rtl="0">
              <a:spcBef>
                <a:spcPts val="640"/>
              </a:spcBef>
              <a:buClr>
                <a:schemeClr val="dk1"/>
              </a:buClr>
              <a:buFont typeface="Calibri"/>
              <a:buChar char="•"/>
              <a:defRPr/>
            </a:lvl1pPr>
            <a:lvl2pPr marL="742950" marR="0" indent="-107950" algn="l" rtl="0">
              <a:spcBef>
                <a:spcPts val="560"/>
              </a:spcBef>
              <a:buClr>
                <a:schemeClr val="dk1"/>
              </a:buClr>
              <a:buFont typeface="Calibri"/>
              <a:buChar char="–"/>
              <a:defRPr/>
            </a:lvl2pPr>
            <a:lvl3pPr marL="1143000" marR="0" indent="-76200" algn="l" rtl="0">
              <a:spcBef>
                <a:spcPts val="480"/>
              </a:spcBef>
              <a:buClr>
                <a:schemeClr val="dk1"/>
              </a:buClr>
              <a:buFont typeface="Calibri"/>
              <a:buChar char="•"/>
              <a:defRPr/>
            </a:lvl3pPr>
            <a:lvl4pPr marL="1600200" marR="0" indent="-101600" algn="l" rtl="0">
              <a:spcBef>
                <a:spcPts val="400"/>
              </a:spcBef>
              <a:buClr>
                <a:schemeClr val="dk1"/>
              </a:buClr>
              <a:buFont typeface="Calibri"/>
              <a:buChar char="–"/>
              <a:defRPr/>
            </a:lvl4pPr>
            <a:lvl5pPr marL="2057400" marR="0" indent="-101600" algn="l" rtl="0">
              <a:spcBef>
                <a:spcPts val="400"/>
              </a:spcBef>
              <a:buClr>
                <a:schemeClr val="dk1"/>
              </a:buClr>
              <a:buFont typeface="Calibri"/>
              <a:buChar char="»"/>
              <a:defRPr/>
            </a:lvl5pPr>
            <a:lvl6pPr marL="2514600" marR="0" indent="-101600" algn="l" rtl="0">
              <a:spcBef>
                <a:spcPts val="400"/>
              </a:spcBef>
              <a:buClr>
                <a:schemeClr val="dk1"/>
              </a:buClr>
              <a:buFont typeface="Calibri"/>
              <a:buChar char="•"/>
              <a:defRPr/>
            </a:lvl6pPr>
            <a:lvl7pPr marL="2971800" marR="0" indent="-101600" algn="l" rtl="0">
              <a:spcBef>
                <a:spcPts val="400"/>
              </a:spcBef>
              <a:buClr>
                <a:schemeClr val="dk1"/>
              </a:buClr>
              <a:buFont typeface="Calibri"/>
              <a:buChar char="•"/>
              <a:defRPr/>
            </a:lvl7pPr>
            <a:lvl8pPr marL="3429000" marR="0" indent="-101600" algn="l" rtl="0">
              <a:spcBef>
                <a:spcPts val="400"/>
              </a:spcBef>
              <a:buClr>
                <a:schemeClr val="dk1"/>
              </a:buClr>
              <a:buFont typeface="Calibri"/>
              <a:buChar char="•"/>
              <a:defRPr/>
            </a:lvl8pPr>
            <a:lvl9pPr marL="3886200" marR="0" indent="-101600" algn="l" rtl="0">
              <a:spcBef>
                <a:spcPts val="400"/>
              </a:spcBef>
              <a:buClr>
                <a:schemeClr val="dk1"/>
              </a:buClr>
              <a:buFont typeface="Calibri"/>
              <a:buChar char="•"/>
              <a:defRPr/>
            </a:lvl9pPr>
          </a:lstStyle>
          <a:p>
            <a:endParaRPr/>
          </a:p>
        </p:txBody>
      </p:sp>
      <p:sp>
        <p:nvSpPr>
          <p:cNvPr id="25" name="Shape 25"/>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6" name="Shape 26"/>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7" name="Shape 27"/>
          <p:cNvSpPr txBox="1">
            <a:spLocks noGrp="1"/>
          </p:cNvSpPr>
          <p:nvPr>
            <p:ph type="sldNum" idx="12"/>
          </p:nvPr>
        </p:nvSpPr>
        <p:spPr>
          <a:xfrm>
            <a:off x="6553200" y="4767262"/>
            <a:ext cx="2133599"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 bg1="lt1" tx1="dk1" bg2="dk2"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457200" y="205978"/>
            <a:ext cx="8229600" cy="857250"/>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99" name="Shape 99"/>
          <p:cNvSpPr txBox="1">
            <a:spLocks noGrp="1"/>
          </p:cNvSpPr>
          <p:nvPr>
            <p:ph type="body" idx="1"/>
          </p:nvPr>
        </p:nvSpPr>
        <p:spPr>
          <a:xfrm>
            <a:off x="457200" y="1200150"/>
            <a:ext cx="8229600" cy="3394472"/>
          </a:xfrm>
          <a:prstGeom prst="rect">
            <a:avLst/>
          </a:prstGeom>
          <a:noFill/>
          <a:ln>
            <a:noFill/>
          </a:ln>
        </p:spPr>
        <p:txBody>
          <a:bodyPr lIns="91425" tIns="91425" rIns="91425" bIns="91425" anchor="t" anchorCtr="0"/>
          <a:lstStyle>
            <a:lvl1pPr marL="342900" marR="0" indent="-139700" algn="l" rtl="0">
              <a:spcBef>
                <a:spcPts val="640"/>
              </a:spcBef>
              <a:buClr>
                <a:schemeClr val="dk1"/>
              </a:buClr>
              <a:buFont typeface="Calibri"/>
              <a:buChar char="•"/>
              <a:defRPr/>
            </a:lvl1pPr>
            <a:lvl2pPr marL="742950" marR="0" indent="-107950" algn="l" rtl="0">
              <a:spcBef>
                <a:spcPts val="560"/>
              </a:spcBef>
              <a:buClr>
                <a:schemeClr val="dk1"/>
              </a:buClr>
              <a:buFont typeface="Calibri"/>
              <a:buChar char="–"/>
              <a:defRPr/>
            </a:lvl2pPr>
            <a:lvl3pPr marL="1143000" marR="0" indent="-76200" algn="l" rtl="0">
              <a:spcBef>
                <a:spcPts val="480"/>
              </a:spcBef>
              <a:buClr>
                <a:schemeClr val="dk1"/>
              </a:buClr>
              <a:buFont typeface="Calibri"/>
              <a:buChar char="•"/>
              <a:defRPr/>
            </a:lvl3pPr>
            <a:lvl4pPr marL="1600200" marR="0" indent="-101600" algn="l" rtl="0">
              <a:spcBef>
                <a:spcPts val="400"/>
              </a:spcBef>
              <a:buClr>
                <a:schemeClr val="dk1"/>
              </a:buClr>
              <a:buFont typeface="Calibri"/>
              <a:buChar char="–"/>
              <a:defRPr/>
            </a:lvl4pPr>
            <a:lvl5pPr marL="2057400" marR="0" indent="-101600" algn="l" rtl="0">
              <a:spcBef>
                <a:spcPts val="400"/>
              </a:spcBef>
              <a:buClr>
                <a:schemeClr val="dk1"/>
              </a:buClr>
              <a:buFont typeface="Calibri"/>
              <a:buChar char="»"/>
              <a:defRPr/>
            </a:lvl5pPr>
            <a:lvl6pPr marL="2514600" marR="0" indent="-101600" algn="l" rtl="0">
              <a:spcBef>
                <a:spcPts val="400"/>
              </a:spcBef>
              <a:buClr>
                <a:schemeClr val="dk1"/>
              </a:buClr>
              <a:buFont typeface="Calibri"/>
              <a:buChar char="•"/>
              <a:defRPr/>
            </a:lvl6pPr>
            <a:lvl7pPr marL="2971800" marR="0" indent="-101600" algn="l" rtl="0">
              <a:spcBef>
                <a:spcPts val="400"/>
              </a:spcBef>
              <a:buClr>
                <a:schemeClr val="dk1"/>
              </a:buClr>
              <a:buFont typeface="Calibri"/>
              <a:buChar char="•"/>
              <a:defRPr/>
            </a:lvl7pPr>
            <a:lvl8pPr marL="3429000" marR="0" indent="-101600" algn="l" rtl="0">
              <a:spcBef>
                <a:spcPts val="400"/>
              </a:spcBef>
              <a:buClr>
                <a:schemeClr val="dk1"/>
              </a:buClr>
              <a:buFont typeface="Calibri"/>
              <a:buChar char="•"/>
              <a:defRPr/>
            </a:lvl8pPr>
            <a:lvl9pPr marL="3886200" marR="0" indent="-101600" algn="l" rtl="0">
              <a:spcBef>
                <a:spcPts val="400"/>
              </a:spcBef>
              <a:buClr>
                <a:schemeClr val="dk1"/>
              </a:buClr>
              <a:buFont typeface="Calibri"/>
              <a:buChar char="•"/>
              <a:defRPr/>
            </a:lvl9pPr>
          </a:lstStyle>
          <a:p>
            <a:endParaRPr/>
          </a:p>
        </p:txBody>
      </p:sp>
      <p:sp>
        <p:nvSpPr>
          <p:cNvPr id="100" name="Shape 100"/>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01" name="Shape 101"/>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02" name="Shape 102"/>
          <p:cNvSpPr txBox="1">
            <a:spLocks noGrp="1"/>
          </p:cNvSpPr>
          <p:nvPr>
            <p:ph type="sldNum" idx="12"/>
          </p:nvPr>
        </p:nvSpPr>
        <p:spPr>
          <a:xfrm>
            <a:off x="6553200" y="4767262"/>
            <a:ext cx="2133599"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 bg1="lt1" tx1="dk1" bg2="dk2" tx2="lt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2"/>
        <p:cNvGrpSpPr/>
        <p:nvPr/>
      </p:nvGrpSpPr>
      <p:grpSpPr>
        <a:xfrm>
          <a:off x="0" y="0"/>
          <a:ext cx="0" cy="0"/>
          <a:chOff x="0" y="0"/>
          <a:chExt cx="0" cy="0"/>
        </a:xfrm>
      </p:grpSpPr>
      <p:sp>
        <p:nvSpPr>
          <p:cNvPr id="173" name="Shape 173"/>
          <p:cNvSpPr txBox="1">
            <a:spLocks noGrp="1"/>
          </p:cNvSpPr>
          <p:nvPr>
            <p:ph type="title"/>
          </p:nvPr>
        </p:nvSpPr>
        <p:spPr>
          <a:xfrm>
            <a:off x="457200" y="205978"/>
            <a:ext cx="8229600" cy="857250"/>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174" name="Shape 174"/>
          <p:cNvSpPr txBox="1">
            <a:spLocks noGrp="1"/>
          </p:cNvSpPr>
          <p:nvPr>
            <p:ph type="body" idx="1"/>
          </p:nvPr>
        </p:nvSpPr>
        <p:spPr>
          <a:xfrm>
            <a:off x="457200" y="1200150"/>
            <a:ext cx="8229600" cy="3394472"/>
          </a:xfrm>
          <a:prstGeom prst="rect">
            <a:avLst/>
          </a:prstGeom>
          <a:noFill/>
          <a:ln>
            <a:noFill/>
          </a:ln>
        </p:spPr>
        <p:txBody>
          <a:bodyPr lIns="91425" tIns="91425" rIns="91425" bIns="91425" anchor="t" anchorCtr="0"/>
          <a:lstStyle>
            <a:lvl1pPr marL="342900" marR="0" indent="-139700" algn="l" rtl="0">
              <a:spcBef>
                <a:spcPts val="640"/>
              </a:spcBef>
              <a:buClr>
                <a:schemeClr val="dk1"/>
              </a:buClr>
              <a:buFont typeface="Calibri"/>
              <a:buChar char="•"/>
              <a:defRPr/>
            </a:lvl1pPr>
            <a:lvl2pPr marL="742950" marR="0" indent="-107950" algn="l" rtl="0">
              <a:spcBef>
                <a:spcPts val="560"/>
              </a:spcBef>
              <a:buClr>
                <a:schemeClr val="dk1"/>
              </a:buClr>
              <a:buFont typeface="Calibri"/>
              <a:buChar char="–"/>
              <a:defRPr/>
            </a:lvl2pPr>
            <a:lvl3pPr marL="1143000" marR="0" indent="-76200" algn="l" rtl="0">
              <a:spcBef>
                <a:spcPts val="480"/>
              </a:spcBef>
              <a:buClr>
                <a:schemeClr val="dk1"/>
              </a:buClr>
              <a:buFont typeface="Calibri"/>
              <a:buChar char="•"/>
              <a:defRPr/>
            </a:lvl3pPr>
            <a:lvl4pPr marL="1600200" marR="0" indent="-101600" algn="l" rtl="0">
              <a:spcBef>
                <a:spcPts val="400"/>
              </a:spcBef>
              <a:buClr>
                <a:schemeClr val="dk1"/>
              </a:buClr>
              <a:buFont typeface="Calibri"/>
              <a:buChar char="–"/>
              <a:defRPr/>
            </a:lvl4pPr>
            <a:lvl5pPr marL="2057400" marR="0" indent="-101600" algn="l" rtl="0">
              <a:spcBef>
                <a:spcPts val="400"/>
              </a:spcBef>
              <a:buClr>
                <a:schemeClr val="dk1"/>
              </a:buClr>
              <a:buFont typeface="Calibri"/>
              <a:buChar char="»"/>
              <a:defRPr/>
            </a:lvl5pPr>
            <a:lvl6pPr marL="2514600" marR="0" indent="-101600" algn="l" rtl="0">
              <a:spcBef>
                <a:spcPts val="400"/>
              </a:spcBef>
              <a:buClr>
                <a:schemeClr val="dk1"/>
              </a:buClr>
              <a:buFont typeface="Calibri"/>
              <a:buChar char="•"/>
              <a:defRPr/>
            </a:lvl6pPr>
            <a:lvl7pPr marL="2971800" marR="0" indent="-101600" algn="l" rtl="0">
              <a:spcBef>
                <a:spcPts val="400"/>
              </a:spcBef>
              <a:buClr>
                <a:schemeClr val="dk1"/>
              </a:buClr>
              <a:buFont typeface="Calibri"/>
              <a:buChar char="•"/>
              <a:defRPr/>
            </a:lvl7pPr>
            <a:lvl8pPr marL="3429000" marR="0" indent="-101600" algn="l" rtl="0">
              <a:spcBef>
                <a:spcPts val="400"/>
              </a:spcBef>
              <a:buClr>
                <a:schemeClr val="dk1"/>
              </a:buClr>
              <a:buFont typeface="Calibri"/>
              <a:buChar char="•"/>
              <a:defRPr/>
            </a:lvl8pPr>
            <a:lvl9pPr marL="3886200" marR="0" indent="-101600" algn="l" rtl="0">
              <a:spcBef>
                <a:spcPts val="400"/>
              </a:spcBef>
              <a:buClr>
                <a:schemeClr val="dk1"/>
              </a:buClr>
              <a:buFont typeface="Calibri"/>
              <a:buChar char="•"/>
              <a:defRPr/>
            </a:lvl9pPr>
          </a:lstStyle>
          <a:p>
            <a:endParaRPr/>
          </a:p>
        </p:txBody>
      </p:sp>
      <p:sp>
        <p:nvSpPr>
          <p:cNvPr id="175" name="Shape 175"/>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76" name="Shape 176"/>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77" name="Shape 177"/>
          <p:cNvSpPr txBox="1">
            <a:spLocks noGrp="1"/>
          </p:cNvSpPr>
          <p:nvPr>
            <p:ph type="sldNum" idx="12"/>
          </p:nvPr>
        </p:nvSpPr>
        <p:spPr>
          <a:xfrm>
            <a:off x="6553200" y="4767262"/>
            <a:ext cx="2133599"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 bg1="lt1" tx1="dk1" bg2="dk2" tx2="lt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9.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30.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Shape 248"/>
          <p:cNvSpPr txBox="1">
            <a:spLocks noGrp="1"/>
          </p:cNvSpPr>
          <p:nvPr>
            <p:ph type="ctrTitle"/>
          </p:nvPr>
        </p:nvSpPr>
        <p:spPr>
          <a:xfrm>
            <a:off x="685800" y="1597818"/>
            <a:ext cx="7772400" cy="1102518"/>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 sz="4400" b="0" i="0" u="none" strike="noStrike" cap="none" baseline="0">
                <a:solidFill>
                  <a:schemeClr val="dk1"/>
                </a:solidFill>
                <a:latin typeface="Calibri"/>
                <a:ea typeface="Calibri"/>
                <a:cs typeface="Calibri"/>
                <a:sym typeface="Calibri"/>
              </a:rPr>
              <a:t>Let’s Go Fly A Kite!</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Shape 253"/>
          <p:cNvSpPr txBox="1">
            <a:spLocks noGrp="1"/>
          </p:cNvSpPr>
          <p:nvPr>
            <p:ph type="title"/>
          </p:nvPr>
        </p:nvSpPr>
        <p:spPr>
          <a:xfrm>
            <a:off x="491835" y="0"/>
            <a:ext cx="8229600" cy="85725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 sz="4400" b="0" i="0" u="none" strike="noStrike" cap="none" baseline="0">
                <a:solidFill>
                  <a:schemeClr val="dk1"/>
                </a:solidFill>
                <a:latin typeface="Calibri"/>
                <a:ea typeface="Calibri"/>
                <a:cs typeface="Calibri"/>
                <a:sym typeface="Calibri"/>
              </a:rPr>
              <a:t>Continent of Asia</a:t>
            </a:r>
          </a:p>
        </p:txBody>
      </p:sp>
      <p:pic>
        <p:nvPicPr>
          <p:cNvPr id="254" name="Shape 254"/>
          <p:cNvPicPr preferRelativeResize="0"/>
          <p:nvPr/>
        </p:nvPicPr>
        <p:blipFill rotWithShape="1">
          <a:blip r:embed="rId3"/>
          <a:srcRect/>
          <a:stretch/>
        </p:blipFill>
        <p:spPr>
          <a:xfrm>
            <a:off x="152400" y="724725"/>
            <a:ext cx="8534399" cy="4190175"/>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Shape 259"/>
          <p:cNvSpPr txBox="1">
            <a:spLocks noGrp="1"/>
          </p:cNvSpPr>
          <p:nvPr>
            <p:ph type="title"/>
          </p:nvPr>
        </p:nvSpPr>
        <p:spPr>
          <a:xfrm>
            <a:off x="457200" y="205978"/>
            <a:ext cx="8229600" cy="85725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 sz="4400" b="0" i="0" u="none" strike="noStrike" cap="none" baseline="0">
                <a:solidFill>
                  <a:schemeClr val="dk1"/>
                </a:solidFill>
                <a:latin typeface="Calibri"/>
                <a:ea typeface="Calibri"/>
                <a:cs typeface="Calibri"/>
                <a:sym typeface="Calibri"/>
              </a:rPr>
              <a:t>International Kite Festival in India</a:t>
            </a:r>
          </a:p>
        </p:txBody>
      </p:sp>
      <p:sp>
        <p:nvSpPr>
          <p:cNvPr id="260" name="Shape 260"/>
          <p:cNvSpPr txBox="1">
            <a:spLocks noGrp="1"/>
          </p:cNvSpPr>
          <p:nvPr>
            <p:ph type="body" idx="1"/>
          </p:nvPr>
        </p:nvSpPr>
        <p:spPr>
          <a:xfrm>
            <a:off x="457200" y="1200150"/>
            <a:ext cx="8229600" cy="857250"/>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 sz="3200" b="0" i="0" u="none" strike="noStrike" cap="none" baseline="0">
                <a:solidFill>
                  <a:schemeClr val="dk1"/>
                </a:solidFill>
                <a:latin typeface="Calibri"/>
                <a:ea typeface="Calibri"/>
                <a:cs typeface="Calibri"/>
                <a:sym typeface="Calibri"/>
              </a:rPr>
              <a:t>Held every year on January 14</a:t>
            </a:r>
            <a:r>
              <a:rPr lang="en" sz="3200" b="0" i="0" u="none" strike="noStrike" cap="none" baseline="30000">
                <a:solidFill>
                  <a:schemeClr val="dk1"/>
                </a:solidFill>
                <a:latin typeface="Calibri"/>
                <a:ea typeface="Calibri"/>
                <a:cs typeface="Calibri"/>
                <a:sym typeface="Calibri"/>
              </a:rPr>
              <a:t>th</a:t>
            </a:r>
            <a:r>
              <a:rPr lang="en" sz="3200" b="0" i="0" u="none" strike="noStrike" cap="none" baseline="0">
                <a:solidFill>
                  <a:schemeClr val="dk1"/>
                </a:solidFill>
                <a:latin typeface="Calibri"/>
                <a:ea typeface="Calibri"/>
                <a:cs typeface="Calibri"/>
                <a:sym typeface="Calibri"/>
              </a:rPr>
              <a:t> to celebrate the end of winter!</a:t>
            </a:r>
          </a:p>
        </p:txBody>
      </p:sp>
      <p:pic>
        <p:nvPicPr>
          <p:cNvPr id="261" name="Shape 261"/>
          <p:cNvPicPr preferRelativeResize="0"/>
          <p:nvPr/>
        </p:nvPicPr>
        <p:blipFill rotWithShape="1">
          <a:blip r:embed="rId3"/>
          <a:srcRect/>
          <a:stretch/>
        </p:blipFill>
        <p:spPr>
          <a:xfrm>
            <a:off x="6629400" y="2457450"/>
            <a:ext cx="1802281" cy="1114424"/>
          </a:xfrm>
          <a:prstGeom prst="rect">
            <a:avLst/>
          </a:prstGeom>
          <a:noFill/>
          <a:ln>
            <a:noFill/>
          </a:ln>
        </p:spPr>
      </p:pic>
      <p:pic>
        <p:nvPicPr>
          <p:cNvPr id="262" name="Shape 262"/>
          <p:cNvPicPr preferRelativeResize="0"/>
          <p:nvPr/>
        </p:nvPicPr>
        <p:blipFill rotWithShape="1">
          <a:blip r:embed="rId4"/>
          <a:srcRect/>
          <a:stretch/>
        </p:blipFill>
        <p:spPr>
          <a:xfrm>
            <a:off x="181406" y="2000250"/>
            <a:ext cx="5714999" cy="2864643"/>
          </a:xfrm>
          <a:prstGeom prst="rect">
            <a:avLst/>
          </a:prstGeom>
          <a:noFill/>
          <a:ln>
            <a:noFill/>
          </a:ln>
        </p:spPr>
      </p:pic>
      <p:sp>
        <p:nvSpPr>
          <p:cNvPr id="263" name="Shape 263"/>
          <p:cNvSpPr txBox="1"/>
          <p:nvPr/>
        </p:nvSpPr>
        <p:spPr>
          <a:xfrm>
            <a:off x="7284615" y="3657600"/>
            <a:ext cx="700833" cy="2769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 sz="1800" b="0" i="0" u="none" strike="noStrike" cap="none" baseline="0">
                <a:solidFill>
                  <a:schemeClr val="dk1"/>
                </a:solidFill>
                <a:latin typeface="Calibri"/>
                <a:ea typeface="Calibri"/>
                <a:cs typeface="Calibri"/>
                <a:sym typeface="Calibri"/>
              </a:rPr>
              <a:t>video</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Shape 268"/>
          <p:cNvSpPr txBox="1">
            <a:spLocks noGrp="1"/>
          </p:cNvSpPr>
          <p:nvPr>
            <p:ph type="title"/>
          </p:nvPr>
        </p:nvSpPr>
        <p:spPr>
          <a:xfrm>
            <a:off x="457200" y="205978"/>
            <a:ext cx="8229600" cy="85725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 sz="3950" b="0" i="0" u="none" strike="noStrike" cap="none" baseline="0">
                <a:solidFill>
                  <a:schemeClr val="dk1"/>
                </a:solidFill>
                <a:latin typeface="Calibri"/>
                <a:ea typeface="Calibri"/>
                <a:cs typeface="Calibri"/>
                <a:sym typeface="Calibri"/>
              </a:rPr>
              <a:t>Weifang International Kite Festival </a:t>
            </a:r>
            <a:br>
              <a:rPr lang="en" sz="3950" b="0" i="0" u="none" strike="noStrike" cap="none" baseline="0">
                <a:solidFill>
                  <a:schemeClr val="dk1"/>
                </a:solidFill>
                <a:latin typeface="Calibri"/>
                <a:ea typeface="Calibri"/>
                <a:cs typeface="Calibri"/>
                <a:sym typeface="Calibri"/>
              </a:rPr>
            </a:br>
            <a:r>
              <a:rPr lang="en" sz="3950" b="0" i="0" u="none" strike="noStrike" cap="none" baseline="0">
                <a:solidFill>
                  <a:schemeClr val="dk1"/>
                </a:solidFill>
                <a:latin typeface="Calibri"/>
                <a:ea typeface="Calibri"/>
                <a:cs typeface="Calibri"/>
                <a:sym typeface="Calibri"/>
              </a:rPr>
              <a:t>in China</a:t>
            </a:r>
          </a:p>
        </p:txBody>
      </p:sp>
      <p:sp>
        <p:nvSpPr>
          <p:cNvPr id="269" name="Shape 269"/>
          <p:cNvSpPr txBox="1">
            <a:spLocks noGrp="1"/>
          </p:cNvSpPr>
          <p:nvPr>
            <p:ph type="body" idx="1"/>
          </p:nvPr>
        </p:nvSpPr>
        <p:spPr>
          <a:xfrm>
            <a:off x="457200" y="1200150"/>
            <a:ext cx="8229600" cy="1028699"/>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buClr>
                <a:schemeClr val="dk1"/>
              </a:buClr>
              <a:buSzPct val="25000"/>
              <a:buFont typeface="Calibri"/>
              <a:buNone/>
            </a:pPr>
            <a:r>
              <a:rPr lang="en" sz="2950" b="0" i="0" u="none" strike="noStrike" cap="none" baseline="0">
                <a:solidFill>
                  <a:schemeClr val="dk1"/>
                </a:solidFill>
                <a:latin typeface="Calibri"/>
                <a:ea typeface="Calibri"/>
                <a:cs typeface="Calibri"/>
                <a:sym typeface="Calibri"/>
              </a:rPr>
              <a:t>This festival is held every year between April 20 – 25</a:t>
            </a:r>
            <a:r>
              <a:rPr lang="en" sz="2950" b="0" i="0" u="none" strike="noStrike" cap="none" baseline="30000">
                <a:solidFill>
                  <a:schemeClr val="dk1"/>
                </a:solidFill>
                <a:latin typeface="Calibri"/>
                <a:ea typeface="Calibri"/>
                <a:cs typeface="Calibri"/>
                <a:sym typeface="Calibri"/>
              </a:rPr>
              <a:t>th</a:t>
            </a:r>
            <a:r>
              <a:rPr lang="en" sz="2950" b="0" i="0" u="none" strike="noStrike" cap="none" baseline="0">
                <a:solidFill>
                  <a:schemeClr val="dk1"/>
                </a:solidFill>
                <a:latin typeface="Calibri"/>
                <a:ea typeface="Calibri"/>
                <a:cs typeface="Calibri"/>
                <a:sym typeface="Calibri"/>
              </a:rPr>
              <a:t>. Most people consider Weifang the birthplace of kites.</a:t>
            </a:r>
          </a:p>
        </p:txBody>
      </p:sp>
      <p:pic>
        <p:nvPicPr>
          <p:cNvPr id="270" name="Shape 270"/>
          <p:cNvPicPr preferRelativeResize="0"/>
          <p:nvPr/>
        </p:nvPicPr>
        <p:blipFill rotWithShape="1">
          <a:blip r:embed="rId3"/>
          <a:srcRect/>
          <a:stretch/>
        </p:blipFill>
        <p:spPr>
          <a:xfrm>
            <a:off x="2362200" y="2000250"/>
            <a:ext cx="5410200" cy="3043237"/>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Shape 275"/>
          <p:cNvSpPr txBox="1">
            <a:spLocks noGrp="1"/>
          </p:cNvSpPr>
          <p:nvPr>
            <p:ph type="title"/>
          </p:nvPr>
        </p:nvSpPr>
        <p:spPr>
          <a:xfrm>
            <a:off x="457200" y="205978"/>
            <a:ext cx="8229600" cy="85725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 sz="4400" b="0" i="0" u="none" strike="noStrike" cap="none" baseline="0">
                <a:solidFill>
                  <a:schemeClr val="dk1"/>
                </a:solidFill>
                <a:latin typeface="Calibri"/>
                <a:ea typeface="Calibri"/>
                <a:cs typeface="Calibri"/>
                <a:sym typeface="Calibri"/>
              </a:rPr>
              <a:t>Hamamatsu Kite Festival in Japan</a:t>
            </a:r>
          </a:p>
        </p:txBody>
      </p:sp>
      <p:sp>
        <p:nvSpPr>
          <p:cNvPr id="276" name="Shape 276"/>
          <p:cNvSpPr txBox="1">
            <a:spLocks noGrp="1"/>
          </p:cNvSpPr>
          <p:nvPr>
            <p:ph type="body" idx="1"/>
          </p:nvPr>
        </p:nvSpPr>
        <p:spPr>
          <a:xfrm>
            <a:off x="457200" y="1200150"/>
            <a:ext cx="8229600" cy="1257299"/>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 sz="3200" b="0" i="0" u="none" strike="noStrike" cap="none" baseline="0">
                <a:solidFill>
                  <a:schemeClr val="dk1"/>
                </a:solidFill>
                <a:latin typeface="Calibri"/>
                <a:ea typeface="Calibri"/>
                <a:cs typeface="Calibri"/>
                <a:sym typeface="Calibri"/>
              </a:rPr>
              <a:t>This kite festival occurs May 3</a:t>
            </a:r>
            <a:r>
              <a:rPr lang="en" sz="3200" b="0" i="0" u="none" strike="noStrike" cap="none" baseline="30000">
                <a:solidFill>
                  <a:schemeClr val="dk1"/>
                </a:solidFill>
                <a:latin typeface="Calibri"/>
                <a:ea typeface="Calibri"/>
                <a:cs typeface="Calibri"/>
                <a:sym typeface="Calibri"/>
              </a:rPr>
              <a:t>rd</a:t>
            </a:r>
            <a:r>
              <a:rPr lang="en" sz="3200" b="0" i="0" u="none" strike="noStrike" cap="none" baseline="0">
                <a:solidFill>
                  <a:schemeClr val="dk1"/>
                </a:solidFill>
                <a:latin typeface="Calibri"/>
                <a:ea typeface="Calibri"/>
                <a:cs typeface="Calibri"/>
                <a:sym typeface="Calibri"/>
              </a:rPr>
              <a:t> – 5</a:t>
            </a:r>
            <a:r>
              <a:rPr lang="en" sz="3200" b="0" i="0" u="none" strike="noStrike" cap="none" baseline="30000">
                <a:solidFill>
                  <a:schemeClr val="dk1"/>
                </a:solidFill>
                <a:latin typeface="Calibri"/>
                <a:ea typeface="Calibri"/>
                <a:cs typeface="Calibri"/>
                <a:sym typeface="Calibri"/>
              </a:rPr>
              <a:t>th</a:t>
            </a:r>
            <a:r>
              <a:rPr lang="en" sz="3200" b="0" i="0" u="none" strike="noStrike" cap="none" baseline="0">
                <a:solidFill>
                  <a:schemeClr val="dk1"/>
                </a:solidFill>
                <a:latin typeface="Calibri"/>
                <a:ea typeface="Calibri"/>
                <a:cs typeface="Calibri"/>
                <a:sym typeface="Calibri"/>
              </a:rPr>
              <a:t>.  On May 5</a:t>
            </a:r>
            <a:r>
              <a:rPr lang="en" sz="3200" b="0" i="0" u="none" strike="noStrike" cap="none" baseline="30000">
                <a:solidFill>
                  <a:schemeClr val="dk1"/>
                </a:solidFill>
                <a:latin typeface="Calibri"/>
                <a:ea typeface="Calibri"/>
                <a:cs typeface="Calibri"/>
                <a:sym typeface="Calibri"/>
              </a:rPr>
              <a:t>th</a:t>
            </a:r>
            <a:r>
              <a:rPr lang="en" sz="3200" b="0" i="0" u="none" strike="noStrike" cap="none" baseline="0">
                <a:solidFill>
                  <a:schemeClr val="dk1"/>
                </a:solidFill>
                <a:latin typeface="Calibri"/>
                <a:ea typeface="Calibri"/>
                <a:cs typeface="Calibri"/>
                <a:sym typeface="Calibri"/>
              </a:rPr>
              <a:t>, kites are flown to celebrate boys being born to the family.</a:t>
            </a:r>
          </a:p>
        </p:txBody>
      </p:sp>
      <p:pic>
        <p:nvPicPr>
          <p:cNvPr id="277" name="Shape 277"/>
          <p:cNvPicPr preferRelativeResize="0"/>
          <p:nvPr/>
        </p:nvPicPr>
        <p:blipFill rotWithShape="1">
          <a:blip r:embed="rId3"/>
          <a:srcRect/>
          <a:stretch/>
        </p:blipFill>
        <p:spPr>
          <a:xfrm>
            <a:off x="2209800" y="2334057"/>
            <a:ext cx="4724400" cy="2657477"/>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Shape 282"/>
          <p:cNvSpPr txBox="1">
            <a:spLocks noGrp="1"/>
          </p:cNvSpPr>
          <p:nvPr>
            <p:ph type="title"/>
          </p:nvPr>
        </p:nvSpPr>
        <p:spPr>
          <a:xfrm>
            <a:off x="457200" y="0"/>
            <a:ext cx="8229600" cy="85725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 sz="4400" b="0" i="0" u="none" strike="noStrike" cap="none" baseline="0">
                <a:solidFill>
                  <a:schemeClr val="dk1"/>
                </a:solidFill>
                <a:latin typeface="Calibri"/>
                <a:ea typeface="Calibri"/>
                <a:cs typeface="Calibri"/>
                <a:sym typeface="Calibri"/>
              </a:rPr>
              <a:t>Clyde Erwin IB Kite Festival!</a:t>
            </a:r>
          </a:p>
        </p:txBody>
      </p:sp>
      <p:sp>
        <p:nvSpPr>
          <p:cNvPr id="283" name="Shape 283"/>
          <p:cNvSpPr txBox="1">
            <a:spLocks noGrp="1"/>
          </p:cNvSpPr>
          <p:nvPr>
            <p:ph type="body" idx="1"/>
          </p:nvPr>
        </p:nvSpPr>
        <p:spPr>
          <a:xfrm>
            <a:off x="457200" y="902737"/>
            <a:ext cx="8229600" cy="3680099"/>
          </a:xfrm>
          <a:prstGeom prst="rect">
            <a:avLst/>
          </a:prstGeom>
          <a:noFill/>
          <a:ln>
            <a:noFill/>
          </a:ln>
        </p:spPr>
        <p:txBody>
          <a:bodyPr lIns="91425" tIns="45700" rIns="91425" bIns="45700" anchor="t" anchorCtr="0">
            <a:noAutofit/>
          </a:bodyPr>
          <a:lstStyle/>
          <a:p>
            <a:pPr marL="0" marR="0" lvl="0" indent="0" algn="l" rtl="0">
              <a:lnSpc>
                <a:spcPct val="80000"/>
              </a:lnSpc>
              <a:spcBef>
                <a:spcPts val="0"/>
              </a:spcBef>
              <a:buClr>
                <a:schemeClr val="dk1"/>
              </a:buClr>
              <a:buSzPct val="25000"/>
              <a:buFont typeface="Calibri"/>
              <a:buNone/>
            </a:pPr>
            <a:r>
              <a:rPr lang="en" sz="2400" b="0" i="0" u="none" strike="noStrike" cap="none" baseline="0">
                <a:solidFill>
                  <a:schemeClr val="dk1"/>
                </a:solidFill>
                <a:latin typeface="Calibri"/>
                <a:ea typeface="Calibri"/>
                <a:cs typeface="Calibri"/>
                <a:sym typeface="Calibri"/>
              </a:rPr>
              <a:t>Your team has been asked to create the very first kites for the Clyde Erwin IB Kite Festival –celebrating all things IB. Your kite will be made from at least 3 different shapes. Each shape will represent a part of IB – an attitude; a learner profile; and a student action you have participated in during this school year. You will create your prototype on PPT and then use that to create a real kite. You will have choices of materials to choose from but will have to purchase them and stay on budget. When the kite is done, we will use our weather skills to test wind speed and our estimation skills to see how high the kite flies!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Shape 288"/>
          <p:cNvSpPr/>
          <p:nvPr/>
        </p:nvSpPr>
        <p:spPr>
          <a:xfrm>
            <a:off x="2396835" y="342900"/>
            <a:ext cx="5223163" cy="3314700"/>
          </a:xfrm>
          <a:prstGeom prst="hexagon">
            <a:avLst>
              <a:gd name="adj" fmla="val 25000"/>
              <a:gd name="vf" fmla="val 115470"/>
            </a:avLst>
          </a:prstGeom>
          <a:gradFill>
            <a:gsLst>
              <a:gs pos="0">
                <a:srgbClr val="AECCF1"/>
              </a:gs>
              <a:gs pos="50000">
                <a:srgbClr val="CEE0F6"/>
              </a:gs>
              <a:gs pos="100000">
                <a:srgbClr val="E7F1FA"/>
              </a:gs>
            </a:gsLst>
            <a:lin ang="2700000" scaled="0"/>
          </a:gradFill>
          <a:ln w="9525" cap="flat">
            <a:solidFill>
              <a:srgbClr val="494429"/>
            </a:solidFill>
            <a:prstDash val="solid"/>
            <a:round/>
            <a:headEnd type="none" w="med" len="med"/>
            <a:tailEnd type="none" w="med" len="med"/>
          </a:ln>
        </p:spPr>
        <p:txBody>
          <a:bodyPr lIns="91425" tIns="45700" rIns="91425" bIns="45700" anchor="ctr" anchorCtr="0">
            <a:noAutofit/>
          </a:bodyPr>
          <a:lstStyle/>
          <a:p>
            <a:endParaRPr/>
          </a:p>
        </p:txBody>
      </p:sp>
      <p:sp>
        <p:nvSpPr>
          <p:cNvPr id="289" name="Shape 289"/>
          <p:cNvSpPr/>
          <p:nvPr/>
        </p:nvSpPr>
        <p:spPr>
          <a:xfrm>
            <a:off x="3006439" y="3547117"/>
            <a:ext cx="4022144" cy="1596382"/>
          </a:xfrm>
          <a:prstGeom prst="trapezoid">
            <a:avLst>
              <a:gd name="adj" fmla="val 25000"/>
            </a:avLst>
          </a:prstGeom>
          <a:blipFill rotWithShape="1">
            <a:blip r:embed="rId3"/>
            <a:tile tx="0" ty="0" sx="96000" sy="96000" flip="none" algn="tl"/>
          </a:blipFill>
          <a:ln w="25400" cap="flat">
            <a:solidFill>
              <a:srgbClr val="395E8A"/>
            </a:solidFill>
            <a:prstDash val="solid"/>
            <a:round/>
            <a:headEnd type="none" w="med" len="med"/>
            <a:tailEnd type="none" w="med" len="med"/>
          </a:ln>
        </p:spPr>
        <p:txBody>
          <a:bodyPr lIns="91425" tIns="45700" rIns="91425" bIns="45700" anchor="ctr" anchorCtr="0">
            <a:noAutofit/>
          </a:bodyPr>
          <a:lstStyle/>
          <a:p>
            <a:endParaRPr/>
          </a:p>
        </p:txBody>
      </p:sp>
      <p:sp>
        <p:nvSpPr>
          <p:cNvPr id="290" name="Shape 290"/>
          <p:cNvSpPr/>
          <p:nvPr/>
        </p:nvSpPr>
        <p:spPr>
          <a:xfrm rot="7278856">
            <a:off x="623822" y="753065"/>
            <a:ext cx="3016472" cy="1245617"/>
          </a:xfrm>
          <a:prstGeom prst="flowChartMerge">
            <a:avLst/>
          </a:prstGeom>
          <a:solidFill>
            <a:srgbClr val="C4BD97"/>
          </a:solidFill>
          <a:ln w="25400" cap="flat">
            <a:solidFill>
              <a:srgbClr val="395E8A"/>
            </a:solidFill>
            <a:prstDash val="solid"/>
            <a:round/>
            <a:headEnd type="none" w="med" len="med"/>
            <a:tailEnd type="none" w="med" len="med"/>
          </a:ln>
        </p:spPr>
        <p:txBody>
          <a:bodyPr lIns="91425" tIns="45700" rIns="91425" bIns="45700" anchor="ctr" anchorCtr="0">
            <a:noAutofit/>
          </a:bodyPr>
          <a:lstStyle/>
          <a:p>
            <a:endParaRPr/>
          </a:p>
        </p:txBody>
      </p:sp>
      <p:sp>
        <p:nvSpPr>
          <p:cNvPr id="291" name="Shape 291"/>
          <p:cNvSpPr/>
          <p:nvPr/>
        </p:nvSpPr>
        <p:spPr>
          <a:xfrm rot="-7321460">
            <a:off x="6378157" y="689219"/>
            <a:ext cx="2876256" cy="1243241"/>
          </a:xfrm>
          <a:prstGeom prst="flowChartMerge">
            <a:avLst/>
          </a:prstGeom>
          <a:solidFill>
            <a:srgbClr val="C4BD97"/>
          </a:solidFill>
          <a:ln w="25400" cap="flat">
            <a:solidFill>
              <a:srgbClr val="395E8A"/>
            </a:solidFill>
            <a:prstDash val="solid"/>
            <a:round/>
            <a:headEnd type="none" w="med" len="med"/>
            <a:tailEnd type="none" w="med" len="med"/>
          </a:ln>
        </p:spPr>
        <p:txBody>
          <a:bodyPr lIns="91425" tIns="45700" rIns="91425" bIns="45700" anchor="ctr" anchorCtr="0">
            <a:noAutofit/>
          </a:bodyPr>
          <a:lstStyle/>
          <a:p>
            <a:endParaRPr/>
          </a:p>
        </p:txBody>
      </p:sp>
      <p:sp>
        <p:nvSpPr>
          <p:cNvPr id="292" name="Shape 292"/>
          <p:cNvSpPr/>
          <p:nvPr/>
        </p:nvSpPr>
        <p:spPr>
          <a:xfrm>
            <a:off x="4572000" y="1943100"/>
            <a:ext cx="1447800" cy="628649"/>
          </a:xfrm>
          <a:prstGeom prst="ellipse">
            <a:avLst/>
          </a:prstGeom>
          <a:blipFill rotWithShape="1">
            <a:blip r:embed="rId4"/>
            <a:tile tx="0" ty="0" sx="96000" sy="96000" flip="none" algn="tl"/>
          </a:blipFill>
          <a:ln w="9525" cap="flat">
            <a:solidFill>
              <a:srgbClr val="FF0000"/>
            </a:solidFill>
            <a:prstDash val="solid"/>
            <a:round/>
            <a:headEnd type="none" w="med" len="med"/>
            <a:tailEnd type="none" w="med" len="med"/>
          </a:ln>
        </p:spPr>
        <p:txBody>
          <a:bodyPr lIns="91425" tIns="45700" rIns="91425" bIns="45700" anchor="ctr" anchorCtr="0">
            <a:noAutofit/>
          </a:bodyPr>
          <a:lstStyle/>
          <a:p>
            <a:endParaRPr/>
          </a:p>
        </p:txBody>
      </p:sp>
      <p:sp>
        <p:nvSpPr>
          <p:cNvPr id="293" name="Shape 293"/>
          <p:cNvSpPr/>
          <p:nvPr/>
        </p:nvSpPr>
        <p:spPr>
          <a:xfrm rot="-3514343">
            <a:off x="4843317" y="2792997"/>
            <a:ext cx="640553" cy="642179"/>
          </a:xfrm>
          <a:prstGeom prst="chord">
            <a:avLst>
              <a:gd name="adj1" fmla="val 2700000"/>
              <a:gd name="adj2" fmla="val 16200000"/>
            </a:avLst>
          </a:prstGeom>
          <a:solidFill>
            <a:schemeClr val="lt1"/>
          </a:solidFill>
          <a:ln w="9525" cap="flat">
            <a:solidFill>
              <a:srgbClr val="FF0000"/>
            </a:solidFill>
            <a:prstDash val="solid"/>
            <a:round/>
            <a:headEnd type="none" w="med" len="med"/>
            <a:tailEnd type="none" w="med" len="med"/>
          </a:ln>
        </p:spPr>
        <p:txBody>
          <a:bodyPr lIns="91425" tIns="45700" rIns="91425" bIns="45700" anchor="ctr" anchorCtr="0">
            <a:noAutofit/>
          </a:bodyPr>
          <a:lstStyle/>
          <a:p>
            <a:endParaRPr/>
          </a:p>
        </p:txBody>
      </p:sp>
      <p:sp>
        <p:nvSpPr>
          <p:cNvPr id="294" name="Shape 294"/>
          <p:cNvSpPr/>
          <p:nvPr/>
        </p:nvSpPr>
        <p:spPr>
          <a:xfrm>
            <a:off x="3581400" y="3600450"/>
            <a:ext cx="2891081" cy="285750"/>
          </a:xfrm>
          <a:prstGeom prst="rect">
            <a:avLst/>
          </a:prstGeom>
          <a:solidFill>
            <a:srgbClr val="FF0000"/>
          </a:solidFill>
          <a:ln w="25400" cap="flat">
            <a:solidFill>
              <a:srgbClr val="395E8A"/>
            </a:solidFill>
            <a:prstDash val="solid"/>
            <a:round/>
            <a:headEnd type="none" w="med" len="med"/>
            <a:tailEnd type="none" w="med" len="med"/>
          </a:ln>
        </p:spPr>
        <p:txBody>
          <a:bodyPr lIns="91425" tIns="45700" rIns="91425" bIns="45700" anchor="ctr" anchorCtr="0">
            <a:noAutofit/>
          </a:bodyPr>
          <a:lstStyle/>
          <a:p>
            <a:endParaRPr/>
          </a:p>
        </p:txBody>
      </p:sp>
      <p:sp>
        <p:nvSpPr>
          <p:cNvPr id="295" name="Shape 295"/>
          <p:cNvSpPr/>
          <p:nvPr/>
        </p:nvSpPr>
        <p:spPr>
          <a:xfrm>
            <a:off x="3886200" y="997234"/>
            <a:ext cx="685799" cy="717265"/>
          </a:xfrm>
          <a:prstGeom prst="ellipse">
            <a:avLst/>
          </a:prstGeom>
          <a:solidFill>
            <a:schemeClr val="lt1"/>
          </a:solidFill>
          <a:ln w="25400" cap="flat">
            <a:solidFill>
              <a:srgbClr val="395E8A"/>
            </a:solidFill>
            <a:prstDash val="solid"/>
            <a:round/>
            <a:headEnd type="none" w="med" len="med"/>
            <a:tailEnd type="none" w="med" len="med"/>
          </a:ln>
        </p:spPr>
        <p:txBody>
          <a:bodyPr lIns="91425" tIns="45700" rIns="91425" bIns="45700" anchor="ctr" anchorCtr="0">
            <a:noAutofit/>
          </a:bodyPr>
          <a:lstStyle/>
          <a:p>
            <a:endParaRPr/>
          </a:p>
        </p:txBody>
      </p:sp>
      <p:sp>
        <p:nvSpPr>
          <p:cNvPr id="296" name="Shape 296"/>
          <p:cNvSpPr/>
          <p:nvPr/>
        </p:nvSpPr>
        <p:spPr>
          <a:xfrm>
            <a:off x="5562600" y="997013"/>
            <a:ext cx="685799" cy="717265"/>
          </a:xfrm>
          <a:prstGeom prst="ellipse">
            <a:avLst/>
          </a:prstGeom>
          <a:solidFill>
            <a:schemeClr val="lt1"/>
          </a:solidFill>
          <a:ln w="25400" cap="flat">
            <a:solidFill>
              <a:srgbClr val="395E8A"/>
            </a:solidFill>
            <a:prstDash val="solid"/>
            <a:round/>
            <a:headEnd type="none" w="med" len="med"/>
            <a:tailEnd type="none" w="med" len="med"/>
          </a:ln>
        </p:spPr>
        <p:txBody>
          <a:bodyPr lIns="91425" tIns="45700" rIns="91425" bIns="45700" anchor="ctr" anchorCtr="0">
            <a:noAutofit/>
          </a:bodyPr>
          <a:lstStyle/>
          <a:p>
            <a:endParaRPr/>
          </a:p>
        </p:txBody>
      </p:sp>
      <p:sp>
        <p:nvSpPr>
          <p:cNvPr id="297" name="Shape 297"/>
          <p:cNvSpPr/>
          <p:nvPr/>
        </p:nvSpPr>
        <p:spPr>
          <a:xfrm>
            <a:off x="4178876" y="1413017"/>
            <a:ext cx="190500" cy="301482"/>
          </a:xfrm>
          <a:prstGeom prst="ellipse">
            <a:avLst/>
          </a:prstGeom>
          <a:solidFill>
            <a:schemeClr val="accent1"/>
          </a:solidFill>
          <a:ln w="25400" cap="flat">
            <a:solidFill>
              <a:srgbClr val="395E8A"/>
            </a:solidFill>
            <a:prstDash val="solid"/>
            <a:round/>
            <a:headEnd type="none" w="med" len="med"/>
            <a:tailEnd type="none" w="med" len="med"/>
          </a:ln>
        </p:spPr>
        <p:txBody>
          <a:bodyPr lIns="91425" tIns="45700" rIns="91425" bIns="45700" anchor="ctr" anchorCtr="0">
            <a:noAutofit/>
          </a:bodyPr>
          <a:lstStyle/>
          <a:p>
            <a:endParaRPr/>
          </a:p>
        </p:txBody>
      </p:sp>
      <p:sp>
        <p:nvSpPr>
          <p:cNvPr id="298" name="Shape 298"/>
          <p:cNvSpPr/>
          <p:nvPr/>
        </p:nvSpPr>
        <p:spPr>
          <a:xfrm>
            <a:off x="5832764" y="1407380"/>
            <a:ext cx="190500" cy="301482"/>
          </a:xfrm>
          <a:prstGeom prst="ellipse">
            <a:avLst/>
          </a:prstGeom>
          <a:solidFill>
            <a:schemeClr val="accent1"/>
          </a:solidFill>
          <a:ln w="25400" cap="flat">
            <a:solidFill>
              <a:srgbClr val="395E8A"/>
            </a:solidFill>
            <a:prstDash val="solid"/>
            <a:round/>
            <a:headEnd type="none" w="med" len="med"/>
            <a:tailEnd type="none" w="med" len="med"/>
          </a:ln>
        </p:spPr>
        <p:txBody>
          <a:bodyPr lIns="91425" tIns="45700" rIns="91425" bIns="45700" anchor="ctr" anchorCtr="0">
            <a:noAutofit/>
          </a:bodyPr>
          <a:lstStyle/>
          <a:p>
            <a:endParaRPr/>
          </a:p>
        </p:txBody>
      </p:sp>
      <p:sp>
        <p:nvSpPr>
          <p:cNvPr id="299" name="Shape 299"/>
          <p:cNvSpPr/>
          <p:nvPr/>
        </p:nvSpPr>
        <p:spPr>
          <a:xfrm>
            <a:off x="3232438" y="3547117"/>
            <a:ext cx="3441122" cy="392415"/>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 sz="2800" b="0" i="0" u="none" strike="noStrike" cap="none" baseline="0">
                <a:solidFill>
                  <a:srgbClr val="FFFFFF"/>
                </a:solidFill>
                <a:latin typeface="Calibri"/>
                <a:ea typeface="Calibri"/>
                <a:cs typeface="Calibri"/>
                <a:sym typeface="Calibri"/>
              </a:rPr>
              <a:t>Clydette</a:t>
            </a:r>
          </a:p>
        </p:txBody>
      </p:sp>
      <p:sp>
        <p:nvSpPr>
          <p:cNvPr id="300" name="Shape 300"/>
          <p:cNvSpPr/>
          <p:nvPr/>
        </p:nvSpPr>
        <p:spPr>
          <a:xfrm>
            <a:off x="3581400" y="742950"/>
            <a:ext cx="990599" cy="400049"/>
          </a:xfrm>
          <a:prstGeom prst="blockArc">
            <a:avLst>
              <a:gd name="adj1" fmla="val 10800000"/>
              <a:gd name="adj2" fmla="val 0"/>
              <a:gd name="adj3" fmla="val 25000"/>
            </a:avLst>
          </a:prstGeom>
          <a:solidFill>
            <a:srgbClr val="494429"/>
          </a:solidFill>
          <a:ln w="25400" cap="flat">
            <a:solidFill>
              <a:srgbClr val="395E8A"/>
            </a:solidFill>
            <a:prstDash val="solid"/>
            <a:round/>
            <a:headEnd type="none" w="med" len="med"/>
            <a:tailEnd type="none" w="med" len="med"/>
          </a:ln>
        </p:spPr>
        <p:txBody>
          <a:bodyPr lIns="91425" tIns="45700" rIns="91425" bIns="45700" anchor="ctr" anchorCtr="0">
            <a:noAutofit/>
          </a:bodyPr>
          <a:lstStyle/>
          <a:p>
            <a:endParaRPr/>
          </a:p>
        </p:txBody>
      </p:sp>
      <p:sp>
        <p:nvSpPr>
          <p:cNvPr id="301" name="Shape 301"/>
          <p:cNvSpPr/>
          <p:nvPr/>
        </p:nvSpPr>
        <p:spPr>
          <a:xfrm>
            <a:off x="5481882" y="742950"/>
            <a:ext cx="990599" cy="400049"/>
          </a:xfrm>
          <a:prstGeom prst="blockArc">
            <a:avLst>
              <a:gd name="adj1" fmla="val 10800000"/>
              <a:gd name="adj2" fmla="val 0"/>
              <a:gd name="adj3" fmla="val 25000"/>
            </a:avLst>
          </a:prstGeom>
          <a:solidFill>
            <a:srgbClr val="1D1B10"/>
          </a:solidFill>
          <a:ln w="25400" cap="flat">
            <a:solidFill>
              <a:srgbClr val="395E8A"/>
            </a:solidFill>
            <a:prstDash val="solid"/>
            <a:round/>
            <a:headEnd type="none" w="med" len="med"/>
            <a:tailEnd type="none" w="med" len="med"/>
          </a:ln>
        </p:spPr>
        <p:txBody>
          <a:bodyPr lIns="91425" tIns="45700" rIns="91425" bIns="45700" anchor="ctr" anchorCtr="0">
            <a:noAutofit/>
          </a:bodyPr>
          <a:lstStyle/>
          <a:p>
            <a:endParaRPr/>
          </a:p>
        </p:txBody>
      </p:sp>
      <p:sp>
        <p:nvSpPr>
          <p:cNvPr id="302" name="Shape 302"/>
          <p:cNvSpPr/>
          <p:nvPr/>
        </p:nvSpPr>
        <p:spPr>
          <a:xfrm rot="8024184">
            <a:off x="1859808" y="426597"/>
            <a:ext cx="706886" cy="664349"/>
          </a:xfrm>
          <a:prstGeom prst="triangle">
            <a:avLst>
              <a:gd name="adj" fmla="val 50000"/>
            </a:avLst>
          </a:prstGeom>
          <a:solidFill>
            <a:srgbClr val="FF0000"/>
          </a:solidFill>
          <a:ln w="9525" cap="flat">
            <a:solidFill>
              <a:srgbClr val="FF0000"/>
            </a:solidFill>
            <a:prstDash val="solid"/>
            <a:round/>
            <a:headEnd type="none" w="med" len="med"/>
            <a:tailEnd type="none" w="med" len="med"/>
          </a:ln>
        </p:spPr>
        <p:txBody>
          <a:bodyPr lIns="91425" tIns="45700" rIns="91425" bIns="45700" anchor="ctr" anchorCtr="0">
            <a:noAutofit/>
          </a:bodyPr>
          <a:lstStyle/>
          <a:p>
            <a:endParaRPr/>
          </a:p>
        </p:txBody>
      </p:sp>
      <p:sp>
        <p:nvSpPr>
          <p:cNvPr id="303" name="Shape 303"/>
          <p:cNvSpPr/>
          <p:nvPr/>
        </p:nvSpPr>
        <p:spPr>
          <a:xfrm rot="-2876910">
            <a:off x="2655828" y="844397"/>
            <a:ext cx="701221" cy="668764"/>
          </a:xfrm>
          <a:prstGeom prst="triangle">
            <a:avLst>
              <a:gd name="adj" fmla="val 50000"/>
            </a:avLst>
          </a:prstGeom>
          <a:solidFill>
            <a:srgbClr val="FF0000"/>
          </a:solidFill>
          <a:ln w="9525" cap="flat">
            <a:solidFill>
              <a:srgbClr val="FF0000"/>
            </a:solidFill>
            <a:prstDash val="solid"/>
            <a:round/>
            <a:headEnd type="none" w="med" len="med"/>
            <a:tailEnd type="none" w="med" len="med"/>
          </a:ln>
        </p:spPr>
        <p:txBody>
          <a:bodyPr lIns="91425" tIns="45700" rIns="91425" bIns="45700" anchor="ctr" anchorCtr="0">
            <a:noAutofit/>
          </a:bodyPr>
          <a:lstStyle/>
          <a:p>
            <a:endParaRPr/>
          </a:p>
        </p:txBody>
      </p:sp>
      <p:sp>
        <p:nvSpPr>
          <p:cNvPr id="304" name="Shape 304"/>
          <p:cNvSpPr/>
          <p:nvPr/>
        </p:nvSpPr>
        <p:spPr>
          <a:xfrm>
            <a:off x="2473406" y="857250"/>
            <a:ext cx="276695" cy="228600"/>
          </a:xfrm>
          <a:prstGeom prst="rect">
            <a:avLst/>
          </a:prstGeom>
          <a:solidFill>
            <a:srgbClr val="FF0000"/>
          </a:solidFill>
          <a:ln w="9525" cap="flat">
            <a:solidFill>
              <a:srgbClr val="FF0000"/>
            </a:solidFill>
            <a:prstDash val="solid"/>
            <a:round/>
            <a:headEnd type="none" w="med" len="med"/>
            <a:tailEnd type="none" w="med" len="med"/>
          </a:ln>
        </p:spPr>
        <p:txBody>
          <a:bodyPr lIns="91425" tIns="45700" rIns="91425" bIns="45700" anchor="ctr" anchorCtr="0">
            <a:noAutofit/>
          </a:bodyPr>
          <a:lstStyle/>
          <a:p>
            <a:endParaRPr/>
          </a:p>
        </p:txBody>
      </p:sp>
      <p:sp>
        <p:nvSpPr>
          <p:cNvPr id="305" name="Shape 305"/>
          <p:cNvSpPr/>
          <p:nvPr/>
        </p:nvSpPr>
        <p:spPr>
          <a:xfrm rot="-3610299">
            <a:off x="4736650" y="4320694"/>
            <a:ext cx="735046" cy="991114"/>
          </a:xfrm>
          <a:prstGeom prst="chord">
            <a:avLst>
              <a:gd name="adj1" fmla="val 2700000"/>
              <a:gd name="adj2" fmla="val 16200000"/>
            </a:avLst>
          </a:prstGeom>
          <a:solidFill>
            <a:schemeClr val="accent1"/>
          </a:solidFill>
          <a:ln w="25400" cap="flat">
            <a:solidFill>
              <a:srgbClr val="395E8A"/>
            </a:solidFill>
            <a:prstDash val="solid"/>
            <a:round/>
            <a:headEnd type="none" w="med" len="med"/>
            <a:tailEnd type="none" w="med" len="med"/>
          </a:ln>
        </p:spPr>
        <p:txBody>
          <a:bodyPr lIns="91425" tIns="45700" rIns="91425" bIns="45700" anchor="ctr" anchorCtr="0">
            <a:noAutofit/>
          </a:bodyPr>
          <a:lstStyle/>
          <a:p>
            <a:endParaRPr/>
          </a:p>
        </p:txBody>
      </p:sp>
      <p:sp>
        <p:nvSpPr>
          <p:cNvPr id="306" name="Shape 306"/>
          <p:cNvSpPr/>
          <p:nvPr/>
        </p:nvSpPr>
        <p:spPr>
          <a:xfrm>
            <a:off x="4762053" y="4322881"/>
            <a:ext cx="342119" cy="363418"/>
          </a:xfrm>
          <a:prstGeom prst="rect">
            <a:avLst/>
          </a:prstGeom>
          <a:solidFill>
            <a:srgbClr val="92D050"/>
          </a:solidFill>
          <a:ln w="25400" cap="flat">
            <a:solidFill>
              <a:srgbClr val="395E8A"/>
            </a:solidFill>
            <a:prstDash val="solid"/>
            <a:round/>
            <a:headEnd type="none" w="med" len="med"/>
            <a:tailEnd type="none" w="med" len="med"/>
          </a:ln>
        </p:spPr>
        <p:txBody>
          <a:bodyPr lIns="91425" tIns="45700" rIns="91425" bIns="45700" anchor="ctr" anchorCtr="0">
            <a:noAutofit/>
          </a:bodyPr>
          <a:lstStyle/>
          <a:p>
            <a:endParaRPr/>
          </a:p>
        </p:txBody>
      </p:sp>
      <p:sp>
        <p:nvSpPr>
          <p:cNvPr id="307" name="Shape 307"/>
          <p:cNvSpPr/>
          <p:nvPr/>
        </p:nvSpPr>
        <p:spPr>
          <a:xfrm rot="1470105">
            <a:off x="5036311" y="4367357"/>
            <a:ext cx="321302" cy="399720"/>
          </a:xfrm>
          <a:prstGeom prst="rect">
            <a:avLst/>
          </a:prstGeom>
          <a:solidFill>
            <a:srgbClr val="92D050"/>
          </a:solidFill>
          <a:ln w="25400" cap="flat">
            <a:solidFill>
              <a:srgbClr val="395E8A"/>
            </a:solidFill>
            <a:prstDash val="solid"/>
            <a:round/>
            <a:headEnd type="none" w="med" len="med"/>
            <a:tailEnd type="none" w="med" len="med"/>
          </a:ln>
        </p:spPr>
        <p:txBody>
          <a:bodyPr lIns="91425" tIns="45700" rIns="91425" bIns="45700" anchor="ctr" anchorCtr="0">
            <a:noAutofit/>
          </a:bodyPr>
          <a:lstStyle/>
          <a:p>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Shape 313"/>
          <p:cNvSpPr txBox="1">
            <a:spLocks noGrp="1"/>
          </p:cNvSpPr>
          <p:nvPr>
            <p:ph type="title"/>
          </p:nvPr>
        </p:nvSpPr>
        <p:spPr>
          <a:xfrm>
            <a:off x="457200" y="205978"/>
            <a:ext cx="8229600" cy="85725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 sz="4400" b="0" i="0" u="none" strike="noStrike" cap="none" baseline="0">
                <a:solidFill>
                  <a:schemeClr val="dk1"/>
                </a:solidFill>
                <a:latin typeface="Calibri"/>
                <a:ea typeface="Calibri"/>
                <a:cs typeface="Calibri"/>
                <a:sym typeface="Calibri"/>
              </a:rPr>
              <a:t>Attributes Questions to Answer</a:t>
            </a:r>
          </a:p>
        </p:txBody>
      </p:sp>
      <p:sp>
        <p:nvSpPr>
          <p:cNvPr id="314" name="Shape 314"/>
          <p:cNvSpPr txBox="1">
            <a:spLocks noGrp="1"/>
          </p:cNvSpPr>
          <p:nvPr>
            <p:ph type="body" idx="1"/>
          </p:nvPr>
        </p:nvSpPr>
        <p:spPr>
          <a:xfrm>
            <a:off x="457200" y="1200150"/>
            <a:ext cx="8229600" cy="3394472"/>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100000"/>
              <a:buFont typeface="Calibri"/>
              <a:buChar char="•"/>
            </a:pPr>
            <a:r>
              <a:rPr lang="en" sz="3200" b="0" i="0" u="none" strike="noStrike" cap="none" baseline="0">
                <a:solidFill>
                  <a:schemeClr val="dk1"/>
                </a:solidFill>
                <a:latin typeface="Calibri"/>
                <a:ea typeface="Calibri"/>
                <a:cs typeface="Calibri"/>
                <a:sym typeface="Calibri"/>
              </a:rPr>
              <a:t>Is it </a:t>
            </a:r>
            <a:r>
              <a:rPr lang="en" sz="3200" b="1" i="0" u="none" strike="noStrike" cap="none" baseline="0">
                <a:solidFill>
                  <a:schemeClr val="dk1"/>
                </a:solidFill>
                <a:latin typeface="Calibri"/>
                <a:ea typeface="Calibri"/>
                <a:cs typeface="Calibri"/>
                <a:sym typeface="Calibri"/>
              </a:rPr>
              <a:t>2D</a:t>
            </a:r>
            <a:r>
              <a:rPr lang="en" sz="3200" b="0" i="0" u="none" strike="noStrike" cap="none" baseline="0">
                <a:solidFill>
                  <a:schemeClr val="dk1"/>
                </a:solidFill>
                <a:latin typeface="Calibri"/>
                <a:ea typeface="Calibri"/>
                <a:cs typeface="Calibri"/>
                <a:sym typeface="Calibri"/>
              </a:rPr>
              <a:t> or </a:t>
            </a:r>
            <a:r>
              <a:rPr lang="en" sz="3200" b="1" i="0" u="none" strike="noStrike" cap="none" baseline="0">
                <a:solidFill>
                  <a:schemeClr val="dk1"/>
                </a:solidFill>
                <a:latin typeface="Calibri"/>
                <a:ea typeface="Calibri"/>
                <a:cs typeface="Calibri"/>
                <a:sym typeface="Calibri"/>
              </a:rPr>
              <a:t>3D</a:t>
            </a:r>
            <a:r>
              <a:rPr lang="en" sz="3200" b="0" i="0" u="none" strike="noStrike" cap="none" baseline="0">
                <a:solidFill>
                  <a:schemeClr val="dk1"/>
                </a:solidFill>
                <a:latin typeface="Calibri"/>
                <a:ea typeface="Calibri"/>
                <a:cs typeface="Calibri"/>
                <a:sym typeface="Calibri"/>
              </a:rPr>
              <a:t>?</a:t>
            </a:r>
          </a:p>
          <a:p>
            <a:pPr marL="342900" marR="0" lvl="0" indent="-342900" algn="l" rtl="0">
              <a:spcBef>
                <a:spcPts val="640"/>
              </a:spcBef>
              <a:buClr>
                <a:schemeClr val="dk1"/>
              </a:buClr>
              <a:buSzPct val="100000"/>
              <a:buFont typeface="Calibri"/>
              <a:buChar char="•"/>
            </a:pPr>
            <a:r>
              <a:rPr lang="en" sz="3200" b="0" i="0" u="none" strike="noStrike" cap="none" baseline="0">
                <a:solidFill>
                  <a:schemeClr val="dk1"/>
                </a:solidFill>
                <a:latin typeface="Calibri"/>
                <a:ea typeface="Calibri"/>
                <a:cs typeface="Calibri"/>
                <a:sym typeface="Calibri"/>
              </a:rPr>
              <a:t>How many </a:t>
            </a:r>
            <a:r>
              <a:rPr lang="en" sz="3200" b="1" i="0" u="none" strike="noStrike" cap="none" baseline="0">
                <a:solidFill>
                  <a:schemeClr val="dk1"/>
                </a:solidFill>
                <a:latin typeface="Calibri"/>
                <a:ea typeface="Calibri"/>
                <a:cs typeface="Calibri"/>
                <a:sym typeface="Calibri"/>
              </a:rPr>
              <a:t>sides</a:t>
            </a:r>
            <a:r>
              <a:rPr lang="en" sz="3200" b="0" i="0" u="none" strike="noStrike" cap="none" baseline="0">
                <a:solidFill>
                  <a:schemeClr val="dk1"/>
                </a:solidFill>
                <a:latin typeface="Calibri"/>
                <a:ea typeface="Calibri"/>
                <a:cs typeface="Calibri"/>
                <a:sym typeface="Calibri"/>
              </a:rPr>
              <a:t> does it have? (2D)</a:t>
            </a:r>
          </a:p>
          <a:p>
            <a:pPr marL="342900" marR="0" lvl="0" indent="-342900" algn="l" rtl="0">
              <a:spcBef>
                <a:spcPts val="640"/>
              </a:spcBef>
              <a:buClr>
                <a:schemeClr val="dk1"/>
              </a:buClr>
              <a:buSzPct val="100000"/>
              <a:buFont typeface="Calibri"/>
              <a:buChar char="•"/>
            </a:pPr>
            <a:r>
              <a:rPr lang="en" sz="3200" b="0" i="0" u="none" strike="noStrike" cap="none" baseline="0">
                <a:solidFill>
                  <a:schemeClr val="dk1"/>
                </a:solidFill>
                <a:latin typeface="Calibri"/>
                <a:ea typeface="Calibri"/>
                <a:cs typeface="Calibri"/>
                <a:sym typeface="Calibri"/>
              </a:rPr>
              <a:t>How many </a:t>
            </a:r>
            <a:r>
              <a:rPr lang="en" sz="3200" b="1" i="0" u="none" strike="noStrike" cap="none" baseline="0">
                <a:solidFill>
                  <a:schemeClr val="dk1"/>
                </a:solidFill>
                <a:latin typeface="Calibri"/>
                <a:ea typeface="Calibri"/>
                <a:cs typeface="Calibri"/>
                <a:sym typeface="Calibri"/>
              </a:rPr>
              <a:t>edges</a:t>
            </a:r>
            <a:r>
              <a:rPr lang="en" sz="3200" b="0" i="0" u="none" strike="noStrike" cap="none" baseline="0">
                <a:solidFill>
                  <a:schemeClr val="dk1"/>
                </a:solidFill>
                <a:latin typeface="Calibri"/>
                <a:ea typeface="Calibri"/>
                <a:cs typeface="Calibri"/>
                <a:sym typeface="Calibri"/>
              </a:rPr>
              <a:t> does it have? (3D)</a:t>
            </a:r>
          </a:p>
          <a:p>
            <a:pPr marL="342900" marR="0" lvl="0" indent="-342900" algn="l" rtl="0">
              <a:spcBef>
                <a:spcPts val="640"/>
              </a:spcBef>
              <a:buClr>
                <a:schemeClr val="dk1"/>
              </a:buClr>
              <a:buSzPct val="100000"/>
              <a:buFont typeface="Calibri"/>
              <a:buChar char="•"/>
            </a:pPr>
            <a:r>
              <a:rPr lang="en" sz="3200" b="0" i="0" u="none" strike="noStrike" cap="none" baseline="0">
                <a:solidFill>
                  <a:schemeClr val="dk1"/>
                </a:solidFill>
                <a:latin typeface="Calibri"/>
                <a:ea typeface="Calibri"/>
                <a:cs typeface="Calibri"/>
                <a:sym typeface="Calibri"/>
              </a:rPr>
              <a:t>How many </a:t>
            </a:r>
            <a:r>
              <a:rPr lang="en" sz="3200" b="1" i="0" u="none" strike="noStrike" cap="none" baseline="0">
                <a:solidFill>
                  <a:schemeClr val="dk1"/>
                </a:solidFill>
                <a:latin typeface="Calibri"/>
                <a:ea typeface="Calibri"/>
                <a:cs typeface="Calibri"/>
                <a:sym typeface="Calibri"/>
              </a:rPr>
              <a:t>angles</a:t>
            </a:r>
            <a:r>
              <a:rPr lang="en" sz="3200" b="0" i="0" u="none" strike="noStrike" cap="none" baseline="0">
                <a:solidFill>
                  <a:schemeClr val="dk1"/>
                </a:solidFill>
                <a:latin typeface="Calibri"/>
                <a:ea typeface="Calibri"/>
                <a:cs typeface="Calibri"/>
                <a:sym typeface="Calibri"/>
              </a:rPr>
              <a:t> does it have?</a:t>
            </a:r>
          </a:p>
          <a:p>
            <a:pPr marL="342900" marR="0" lvl="0" indent="-342900" algn="l" rtl="0">
              <a:spcBef>
                <a:spcPts val="640"/>
              </a:spcBef>
              <a:buClr>
                <a:schemeClr val="dk1"/>
              </a:buClr>
              <a:buSzPct val="100000"/>
              <a:buFont typeface="Calibri"/>
              <a:buChar char="•"/>
            </a:pPr>
            <a:r>
              <a:rPr lang="en" sz="3200" b="0" i="0" u="none" strike="noStrike" cap="none" baseline="0">
                <a:solidFill>
                  <a:schemeClr val="dk1"/>
                </a:solidFill>
                <a:latin typeface="Calibri"/>
                <a:ea typeface="Calibri"/>
                <a:cs typeface="Calibri"/>
                <a:sym typeface="Calibri"/>
              </a:rPr>
              <a:t>How many </a:t>
            </a:r>
            <a:r>
              <a:rPr lang="en" sz="3200" b="1" i="0" u="none" strike="noStrike" cap="none" baseline="0">
                <a:solidFill>
                  <a:schemeClr val="dk1"/>
                </a:solidFill>
                <a:latin typeface="Calibri"/>
                <a:ea typeface="Calibri"/>
                <a:cs typeface="Calibri"/>
                <a:sym typeface="Calibri"/>
              </a:rPr>
              <a:t>vertices</a:t>
            </a:r>
            <a:r>
              <a:rPr lang="en" sz="3200" b="0" i="0" u="none" strike="noStrike" cap="none" baseline="0">
                <a:solidFill>
                  <a:schemeClr val="dk1"/>
                </a:solidFill>
                <a:latin typeface="Calibri"/>
                <a:ea typeface="Calibri"/>
                <a:cs typeface="Calibri"/>
                <a:sym typeface="Calibri"/>
              </a:rPr>
              <a:t> does it have?</a:t>
            </a:r>
          </a:p>
          <a:p>
            <a:pPr marL="342900" marR="0" lvl="0" indent="-342900" algn="l" rtl="0">
              <a:spcBef>
                <a:spcPts val="640"/>
              </a:spcBef>
              <a:buClr>
                <a:schemeClr val="dk1"/>
              </a:buClr>
              <a:buSzPct val="100000"/>
              <a:buFont typeface="Calibri"/>
              <a:buChar char="•"/>
            </a:pPr>
            <a:r>
              <a:rPr lang="en" sz="3200" b="0" i="0" u="none" strike="noStrike" cap="none" baseline="0">
                <a:solidFill>
                  <a:schemeClr val="dk1"/>
                </a:solidFill>
                <a:latin typeface="Calibri"/>
                <a:ea typeface="Calibri"/>
                <a:cs typeface="Calibri"/>
                <a:sym typeface="Calibri"/>
              </a:rPr>
              <a:t>Is it an </a:t>
            </a:r>
            <a:r>
              <a:rPr lang="en" sz="3200" b="1" i="0" u="none" strike="noStrike" cap="none" baseline="0">
                <a:solidFill>
                  <a:schemeClr val="dk1"/>
                </a:solidFill>
                <a:latin typeface="Calibri"/>
                <a:ea typeface="Calibri"/>
                <a:cs typeface="Calibri"/>
                <a:sym typeface="Calibri"/>
              </a:rPr>
              <a:t>open</a:t>
            </a:r>
            <a:r>
              <a:rPr lang="en" sz="3200" b="0" i="0" u="none" strike="noStrike" cap="none" baseline="0">
                <a:solidFill>
                  <a:schemeClr val="dk1"/>
                </a:solidFill>
                <a:latin typeface="Calibri"/>
                <a:ea typeface="Calibri"/>
                <a:cs typeface="Calibri"/>
                <a:sym typeface="Calibri"/>
              </a:rPr>
              <a:t> shape or a </a:t>
            </a:r>
            <a:r>
              <a:rPr lang="en" sz="3200" b="1" i="0" u="none" strike="noStrike" cap="none" baseline="0">
                <a:solidFill>
                  <a:schemeClr val="dk1"/>
                </a:solidFill>
                <a:latin typeface="Calibri"/>
                <a:ea typeface="Calibri"/>
                <a:cs typeface="Calibri"/>
                <a:sym typeface="Calibri"/>
              </a:rPr>
              <a:t>closed</a:t>
            </a:r>
            <a:r>
              <a:rPr lang="en" sz="3200" b="0" i="0" u="none" strike="noStrike" cap="none" baseline="0">
                <a:solidFill>
                  <a:schemeClr val="dk1"/>
                </a:solidFill>
                <a:latin typeface="Calibri"/>
                <a:ea typeface="Calibri"/>
                <a:cs typeface="Calibri"/>
                <a:sym typeface="Calibri"/>
              </a:rPr>
              <a:t> shape?</a:t>
            </a:r>
          </a:p>
        </p:txBody>
      </p:sp>
    </p:spTree>
  </p:cSld>
  <p:clrMapOvr>
    <a:masterClrMapping/>
  </p:clrMapOvr>
  <p:transition spd="slow">
    <p:cut/>
  </p:transition>
</p:sld>
</file>

<file path=ppt/theme/theme1.xml><?xml version="1.0" encoding="utf-8"?>
<a:theme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333</Words>
  <Application>Microsoft Office PowerPoint</Application>
  <PresentationFormat>On-screen Show (16:9)</PresentationFormat>
  <Paragraphs>21</Paragraphs>
  <Slides>8</Slides>
  <Notes>8</Notes>
  <HiddenSlides>0</HiddenSlides>
  <MMClips>0</MMClips>
  <ScaleCrop>false</ScaleCrop>
  <HeadingPairs>
    <vt:vector size="4" baseType="variant">
      <vt:variant>
        <vt:lpstr>Theme</vt:lpstr>
      </vt:variant>
      <vt:variant>
        <vt:i4>4</vt:i4>
      </vt:variant>
      <vt:variant>
        <vt:lpstr>Slide Titles</vt:lpstr>
      </vt:variant>
      <vt:variant>
        <vt:i4>8</vt:i4>
      </vt:variant>
    </vt:vector>
  </HeadingPairs>
  <TitlesOfParts>
    <vt:vector size="12" baseType="lpstr">
      <vt:lpstr>simple-light</vt:lpstr>
      <vt:lpstr>Office Theme</vt:lpstr>
      <vt:lpstr>Office Theme</vt:lpstr>
      <vt:lpstr>Office Theme</vt:lpstr>
      <vt:lpstr>Let’s Go Fly A Kite!</vt:lpstr>
      <vt:lpstr>Continent of Asia</vt:lpstr>
      <vt:lpstr>International Kite Festival in India</vt:lpstr>
      <vt:lpstr>Weifang International Kite Festival  in China</vt:lpstr>
      <vt:lpstr>Hamamatsu Kite Festival in Japan</vt:lpstr>
      <vt:lpstr>Clyde Erwin IB Kite Festival!</vt:lpstr>
      <vt:lpstr>Slide 7</vt:lpstr>
      <vt:lpstr>Attributes Questions to Answer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Let’s Go Fly A Kite!</dc:title>
  <cp:lastModifiedBy>Michael Elder</cp:lastModifiedBy>
  <cp:revision>1</cp:revision>
  <dcterms:modified xsi:type="dcterms:W3CDTF">2014-04-21T13:41:01Z</dcterms:modified>
</cp:coreProperties>
</file>