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90" r:id="rId4"/>
    <p:sldId id="261" r:id="rId5"/>
    <p:sldId id="264" r:id="rId6"/>
    <p:sldId id="263" r:id="rId7"/>
    <p:sldId id="265" r:id="rId8"/>
    <p:sldId id="259" r:id="rId9"/>
    <p:sldId id="258" r:id="rId10"/>
    <p:sldId id="260" r:id="rId11"/>
    <p:sldId id="280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6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41C09-628E-4265-8867-D00E4F33677B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7C903BA8-1470-48B0-AD52-2A0E3650EBA3}">
      <dgm:prSet phldrT="[Text]"/>
      <dgm:spPr/>
      <dgm:t>
        <a:bodyPr/>
        <a:lstStyle/>
        <a:p>
          <a:r>
            <a:rPr lang="en-US" dirty="0" smtClean="0"/>
            <a:t>Earth Science</a:t>
          </a:r>
          <a:endParaRPr lang="en-US" dirty="0"/>
        </a:p>
      </dgm:t>
    </dgm:pt>
    <dgm:pt modelId="{9893AF8B-BAB3-409E-92D0-5691D04C53FD}" type="parTrans" cxnId="{890E52DE-3F0A-43B7-B59D-13ADA07823C3}">
      <dgm:prSet/>
      <dgm:spPr/>
      <dgm:t>
        <a:bodyPr/>
        <a:lstStyle/>
        <a:p>
          <a:endParaRPr lang="en-US"/>
        </a:p>
      </dgm:t>
    </dgm:pt>
    <dgm:pt modelId="{0BA9C7A6-4D83-429D-8788-19E4EC31D6FC}" type="sibTrans" cxnId="{890E52DE-3F0A-43B7-B59D-13ADA07823C3}">
      <dgm:prSet/>
      <dgm:spPr/>
      <dgm:t>
        <a:bodyPr/>
        <a:lstStyle/>
        <a:p>
          <a:endParaRPr lang="en-US"/>
        </a:p>
      </dgm:t>
    </dgm:pt>
    <dgm:pt modelId="{1571D9EC-3702-48C4-93A0-28D94A835D57}">
      <dgm:prSet phldrT="[Text]"/>
      <dgm:spPr/>
      <dgm:t>
        <a:bodyPr/>
        <a:lstStyle/>
        <a:p>
          <a:r>
            <a:rPr lang="en-US" dirty="0" smtClean="0"/>
            <a:t>Life Science</a:t>
          </a:r>
          <a:endParaRPr lang="en-US" dirty="0"/>
        </a:p>
      </dgm:t>
    </dgm:pt>
    <dgm:pt modelId="{E12A56C7-2690-45E6-85B8-19B262503817}" type="parTrans" cxnId="{AF914338-B4EF-4C27-9A6A-7D02DF5FE8EF}">
      <dgm:prSet/>
      <dgm:spPr/>
      <dgm:t>
        <a:bodyPr/>
        <a:lstStyle/>
        <a:p>
          <a:endParaRPr lang="en-US"/>
        </a:p>
      </dgm:t>
    </dgm:pt>
    <dgm:pt modelId="{B8479937-7AFF-4209-9F8A-E9D3CE3250FB}" type="sibTrans" cxnId="{AF914338-B4EF-4C27-9A6A-7D02DF5FE8EF}">
      <dgm:prSet/>
      <dgm:spPr/>
      <dgm:t>
        <a:bodyPr/>
        <a:lstStyle/>
        <a:p>
          <a:endParaRPr lang="en-US"/>
        </a:p>
      </dgm:t>
    </dgm:pt>
    <dgm:pt modelId="{5A71F83B-4F14-483C-BB30-60F38FD70C21}">
      <dgm:prSet phldrT="[Text]"/>
      <dgm:spPr/>
      <dgm:t>
        <a:bodyPr/>
        <a:lstStyle/>
        <a:p>
          <a:r>
            <a:rPr lang="en-US" dirty="0" smtClean="0"/>
            <a:t>Physical Science</a:t>
          </a:r>
          <a:endParaRPr lang="en-US" dirty="0"/>
        </a:p>
      </dgm:t>
    </dgm:pt>
    <dgm:pt modelId="{65C55433-42AD-45F1-9C6B-58A2462F4AFE}" type="parTrans" cxnId="{ACF9EEC7-7374-4CD6-9847-6053A7BDE3F5}">
      <dgm:prSet/>
      <dgm:spPr/>
      <dgm:t>
        <a:bodyPr/>
        <a:lstStyle/>
        <a:p>
          <a:endParaRPr lang="en-US"/>
        </a:p>
      </dgm:t>
    </dgm:pt>
    <dgm:pt modelId="{B3D76100-5EFB-4E35-ABFD-5128F84688E7}" type="sibTrans" cxnId="{ACF9EEC7-7374-4CD6-9847-6053A7BDE3F5}">
      <dgm:prSet/>
      <dgm:spPr/>
      <dgm:t>
        <a:bodyPr/>
        <a:lstStyle/>
        <a:p>
          <a:endParaRPr lang="en-US"/>
        </a:p>
      </dgm:t>
    </dgm:pt>
    <dgm:pt modelId="{3BFC3C94-06FA-483A-BAEB-EC8FD0DB9385}" type="pres">
      <dgm:prSet presAssocID="{2B741C09-628E-4265-8867-D00E4F33677B}" presName="compositeShape" presStyleCnt="0">
        <dgm:presLayoutVars>
          <dgm:chMax val="7"/>
          <dgm:dir/>
          <dgm:resizeHandles val="exact"/>
        </dgm:presLayoutVars>
      </dgm:prSet>
      <dgm:spPr/>
    </dgm:pt>
    <dgm:pt modelId="{CD6AE18E-0D42-46BF-ADD1-1EBB73B316A4}" type="pres">
      <dgm:prSet presAssocID="{7C903BA8-1470-48B0-AD52-2A0E3650EBA3}" presName="circ1" presStyleLbl="vennNode1" presStyleIdx="0" presStyleCnt="3"/>
      <dgm:spPr/>
      <dgm:t>
        <a:bodyPr/>
        <a:lstStyle/>
        <a:p>
          <a:endParaRPr lang="en-US"/>
        </a:p>
      </dgm:t>
    </dgm:pt>
    <dgm:pt modelId="{AE18E4A3-F6E7-4FD3-AF33-4221BDE1ED7B}" type="pres">
      <dgm:prSet presAssocID="{7C903BA8-1470-48B0-AD52-2A0E3650EB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AEBA1-56E1-425F-964C-C9B8B10F8C08}" type="pres">
      <dgm:prSet presAssocID="{1571D9EC-3702-48C4-93A0-28D94A835D57}" presName="circ2" presStyleLbl="vennNode1" presStyleIdx="1" presStyleCnt="3"/>
      <dgm:spPr/>
      <dgm:t>
        <a:bodyPr/>
        <a:lstStyle/>
        <a:p>
          <a:endParaRPr lang="en-US"/>
        </a:p>
      </dgm:t>
    </dgm:pt>
    <dgm:pt modelId="{4D654191-11A0-44A2-B660-D420A6FC4B0C}" type="pres">
      <dgm:prSet presAssocID="{1571D9EC-3702-48C4-93A0-28D94A835D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6F09B-9EE9-493D-ADE0-7E1AE36800C6}" type="pres">
      <dgm:prSet presAssocID="{5A71F83B-4F14-483C-BB30-60F38FD70C21}" presName="circ3" presStyleLbl="vennNode1" presStyleIdx="2" presStyleCnt="3"/>
      <dgm:spPr/>
      <dgm:t>
        <a:bodyPr/>
        <a:lstStyle/>
        <a:p>
          <a:endParaRPr lang="en-US"/>
        </a:p>
      </dgm:t>
    </dgm:pt>
    <dgm:pt modelId="{E3A95D27-7453-4C4E-92FD-90F5F73883B1}" type="pres">
      <dgm:prSet presAssocID="{5A71F83B-4F14-483C-BB30-60F38FD70C2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F9EEC7-7374-4CD6-9847-6053A7BDE3F5}" srcId="{2B741C09-628E-4265-8867-D00E4F33677B}" destId="{5A71F83B-4F14-483C-BB30-60F38FD70C21}" srcOrd="2" destOrd="0" parTransId="{65C55433-42AD-45F1-9C6B-58A2462F4AFE}" sibTransId="{B3D76100-5EFB-4E35-ABFD-5128F84688E7}"/>
    <dgm:cxn modelId="{FE2EE8F4-75A2-4601-86C8-800C163C71DC}" type="presOf" srcId="{5A71F83B-4F14-483C-BB30-60F38FD70C21}" destId="{F706F09B-9EE9-493D-ADE0-7E1AE36800C6}" srcOrd="0" destOrd="0" presId="urn:microsoft.com/office/officeart/2005/8/layout/venn1"/>
    <dgm:cxn modelId="{AF914338-B4EF-4C27-9A6A-7D02DF5FE8EF}" srcId="{2B741C09-628E-4265-8867-D00E4F33677B}" destId="{1571D9EC-3702-48C4-93A0-28D94A835D57}" srcOrd="1" destOrd="0" parTransId="{E12A56C7-2690-45E6-85B8-19B262503817}" sibTransId="{B8479937-7AFF-4209-9F8A-E9D3CE3250FB}"/>
    <dgm:cxn modelId="{839C9DBC-7487-4B17-BB07-DB9DE783DE3D}" type="presOf" srcId="{2B741C09-628E-4265-8867-D00E4F33677B}" destId="{3BFC3C94-06FA-483A-BAEB-EC8FD0DB9385}" srcOrd="0" destOrd="0" presId="urn:microsoft.com/office/officeart/2005/8/layout/venn1"/>
    <dgm:cxn modelId="{EB1BCAE3-4333-4A6A-9D02-CF961FA76AB2}" type="presOf" srcId="{5A71F83B-4F14-483C-BB30-60F38FD70C21}" destId="{E3A95D27-7453-4C4E-92FD-90F5F73883B1}" srcOrd="1" destOrd="0" presId="urn:microsoft.com/office/officeart/2005/8/layout/venn1"/>
    <dgm:cxn modelId="{890E52DE-3F0A-43B7-B59D-13ADA07823C3}" srcId="{2B741C09-628E-4265-8867-D00E4F33677B}" destId="{7C903BA8-1470-48B0-AD52-2A0E3650EBA3}" srcOrd="0" destOrd="0" parTransId="{9893AF8B-BAB3-409E-92D0-5691D04C53FD}" sibTransId="{0BA9C7A6-4D83-429D-8788-19E4EC31D6FC}"/>
    <dgm:cxn modelId="{CC09AA26-C941-45E6-8A22-11690ADB5F27}" type="presOf" srcId="{7C903BA8-1470-48B0-AD52-2A0E3650EBA3}" destId="{CD6AE18E-0D42-46BF-ADD1-1EBB73B316A4}" srcOrd="0" destOrd="0" presId="urn:microsoft.com/office/officeart/2005/8/layout/venn1"/>
    <dgm:cxn modelId="{EA72CBE9-77B1-4FAC-9AD4-6161E87CBF8C}" type="presOf" srcId="{1571D9EC-3702-48C4-93A0-28D94A835D57}" destId="{4D654191-11A0-44A2-B660-D420A6FC4B0C}" srcOrd="1" destOrd="0" presId="urn:microsoft.com/office/officeart/2005/8/layout/venn1"/>
    <dgm:cxn modelId="{28123C31-4DEA-4C9C-AAA1-90660C0DF95D}" type="presOf" srcId="{7C903BA8-1470-48B0-AD52-2A0E3650EBA3}" destId="{AE18E4A3-F6E7-4FD3-AF33-4221BDE1ED7B}" srcOrd="1" destOrd="0" presId="urn:microsoft.com/office/officeart/2005/8/layout/venn1"/>
    <dgm:cxn modelId="{6864F865-1185-43B9-A59B-D1A8C2DCCD19}" type="presOf" srcId="{1571D9EC-3702-48C4-93A0-28D94A835D57}" destId="{ECFAEBA1-56E1-425F-964C-C9B8B10F8C08}" srcOrd="0" destOrd="0" presId="urn:microsoft.com/office/officeart/2005/8/layout/venn1"/>
    <dgm:cxn modelId="{0C28F20F-2C13-4A51-A012-EF6BDEBF6BB2}" type="presParOf" srcId="{3BFC3C94-06FA-483A-BAEB-EC8FD0DB9385}" destId="{CD6AE18E-0D42-46BF-ADD1-1EBB73B316A4}" srcOrd="0" destOrd="0" presId="urn:microsoft.com/office/officeart/2005/8/layout/venn1"/>
    <dgm:cxn modelId="{3C82C760-FD74-4A85-90E1-29EBD9287B63}" type="presParOf" srcId="{3BFC3C94-06FA-483A-BAEB-EC8FD0DB9385}" destId="{AE18E4A3-F6E7-4FD3-AF33-4221BDE1ED7B}" srcOrd="1" destOrd="0" presId="urn:microsoft.com/office/officeart/2005/8/layout/venn1"/>
    <dgm:cxn modelId="{8A554CA8-4017-4F4E-83B3-981C703A9AF1}" type="presParOf" srcId="{3BFC3C94-06FA-483A-BAEB-EC8FD0DB9385}" destId="{ECFAEBA1-56E1-425F-964C-C9B8B10F8C08}" srcOrd="2" destOrd="0" presId="urn:microsoft.com/office/officeart/2005/8/layout/venn1"/>
    <dgm:cxn modelId="{A3C9CA38-12D1-4E01-8A34-0DCAF5DCF466}" type="presParOf" srcId="{3BFC3C94-06FA-483A-BAEB-EC8FD0DB9385}" destId="{4D654191-11A0-44A2-B660-D420A6FC4B0C}" srcOrd="3" destOrd="0" presId="urn:microsoft.com/office/officeart/2005/8/layout/venn1"/>
    <dgm:cxn modelId="{11EEE870-46C8-45ED-B159-84BCB5C219BC}" type="presParOf" srcId="{3BFC3C94-06FA-483A-BAEB-EC8FD0DB9385}" destId="{F706F09B-9EE9-493D-ADE0-7E1AE36800C6}" srcOrd="4" destOrd="0" presId="urn:microsoft.com/office/officeart/2005/8/layout/venn1"/>
    <dgm:cxn modelId="{6C4E9F03-D507-4B9D-9F93-8995517E2B48}" type="presParOf" srcId="{3BFC3C94-06FA-483A-BAEB-EC8FD0DB9385}" destId="{E3A95D27-7453-4C4E-92FD-90F5F73883B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030C1-AA94-46D2-AF06-B479ABCB3C95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5FD3F44C-120C-41D8-BA97-BC2E40B3639F}">
      <dgm:prSet phldrT="[Text]"/>
      <dgm:spPr/>
      <dgm:t>
        <a:bodyPr/>
        <a:lstStyle/>
        <a:p>
          <a:r>
            <a:rPr lang="en-US" dirty="0" smtClean="0"/>
            <a:t>Air</a:t>
          </a:r>
          <a:endParaRPr lang="en-US" dirty="0"/>
        </a:p>
      </dgm:t>
    </dgm:pt>
    <dgm:pt modelId="{A9CFE586-8D22-4D91-BCC2-75C3667CFAC4}" type="parTrans" cxnId="{6303EA5F-CF55-4468-9D2C-C21383255729}">
      <dgm:prSet/>
      <dgm:spPr/>
      <dgm:t>
        <a:bodyPr/>
        <a:lstStyle/>
        <a:p>
          <a:endParaRPr lang="en-US"/>
        </a:p>
      </dgm:t>
    </dgm:pt>
    <dgm:pt modelId="{9B54EC78-5024-4E4C-B763-783B30814720}" type="sibTrans" cxnId="{6303EA5F-CF55-4468-9D2C-C21383255729}">
      <dgm:prSet/>
      <dgm:spPr/>
      <dgm:t>
        <a:bodyPr/>
        <a:lstStyle/>
        <a:p>
          <a:endParaRPr lang="en-US"/>
        </a:p>
      </dgm:t>
    </dgm:pt>
    <dgm:pt modelId="{A9CCB349-6FDF-44BD-8D67-82CF1B02C713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Water</a:t>
          </a:r>
          <a:endParaRPr lang="en-US" dirty="0">
            <a:solidFill>
              <a:schemeClr val="accent5">
                <a:lumMod val="20000"/>
                <a:lumOff val="80000"/>
              </a:schemeClr>
            </a:solidFill>
          </a:endParaRPr>
        </a:p>
      </dgm:t>
    </dgm:pt>
    <dgm:pt modelId="{7950E42E-C6D4-46E0-BAA3-796E8011F4F0}" type="parTrans" cxnId="{66601DEC-6A32-4418-AF3C-3A562D72210D}">
      <dgm:prSet/>
      <dgm:spPr/>
      <dgm:t>
        <a:bodyPr/>
        <a:lstStyle/>
        <a:p>
          <a:endParaRPr lang="en-US"/>
        </a:p>
      </dgm:t>
    </dgm:pt>
    <dgm:pt modelId="{66333E1F-AE98-45C2-8C60-A9B5F7F36A9E}" type="sibTrans" cxnId="{66601DEC-6A32-4418-AF3C-3A562D72210D}">
      <dgm:prSet/>
      <dgm:spPr/>
      <dgm:t>
        <a:bodyPr/>
        <a:lstStyle/>
        <a:p>
          <a:endParaRPr lang="en-US"/>
        </a:p>
      </dgm:t>
    </dgm:pt>
    <dgm:pt modelId="{84B570FF-E153-41DA-983E-A8A204C3E675}">
      <dgm:prSet phldrT="[Text]"/>
      <dgm:spPr/>
      <dgm:t>
        <a:bodyPr/>
        <a:lstStyle/>
        <a:p>
          <a:r>
            <a:rPr lang="en-US" dirty="0" smtClean="0"/>
            <a:t>Light</a:t>
          </a:r>
          <a:endParaRPr lang="en-US" dirty="0"/>
        </a:p>
      </dgm:t>
    </dgm:pt>
    <dgm:pt modelId="{4C9B87C6-4879-4B76-949D-600A80BDA8F4}" type="parTrans" cxnId="{858ACE6C-4C37-4A36-A2A1-A709D046ED2B}">
      <dgm:prSet/>
      <dgm:spPr/>
      <dgm:t>
        <a:bodyPr/>
        <a:lstStyle/>
        <a:p>
          <a:endParaRPr lang="en-US"/>
        </a:p>
      </dgm:t>
    </dgm:pt>
    <dgm:pt modelId="{8CE5D45C-3DFE-4E4B-B207-4AE19385D051}" type="sibTrans" cxnId="{858ACE6C-4C37-4A36-A2A1-A709D046ED2B}">
      <dgm:prSet/>
      <dgm:spPr/>
      <dgm:t>
        <a:bodyPr/>
        <a:lstStyle/>
        <a:p>
          <a:endParaRPr lang="en-US"/>
        </a:p>
      </dgm:t>
    </dgm:pt>
    <dgm:pt modelId="{5DEF0971-9119-467D-BAA8-25386813F608}">
      <dgm:prSet phldrT="[Text]"/>
      <dgm:spPr/>
      <dgm:t>
        <a:bodyPr/>
        <a:lstStyle/>
        <a:p>
          <a:r>
            <a:rPr lang="en-US" dirty="0" smtClean="0"/>
            <a:t>Space</a:t>
          </a:r>
          <a:endParaRPr lang="en-US" dirty="0"/>
        </a:p>
      </dgm:t>
    </dgm:pt>
    <dgm:pt modelId="{E312BAAD-C3E8-46E8-A14D-BCF3E91BD92E}" type="parTrans" cxnId="{975E854D-CF42-47BA-A62B-E3688BB41DC2}">
      <dgm:prSet/>
      <dgm:spPr/>
      <dgm:t>
        <a:bodyPr/>
        <a:lstStyle/>
        <a:p>
          <a:endParaRPr lang="en-US"/>
        </a:p>
      </dgm:t>
    </dgm:pt>
    <dgm:pt modelId="{8FBD8ED9-5165-4394-90FE-A22BB3BA699F}" type="sibTrans" cxnId="{975E854D-CF42-47BA-A62B-E3688BB41DC2}">
      <dgm:prSet/>
      <dgm:spPr/>
      <dgm:t>
        <a:bodyPr/>
        <a:lstStyle/>
        <a:p>
          <a:endParaRPr lang="en-US"/>
        </a:p>
      </dgm:t>
    </dgm:pt>
    <dgm:pt modelId="{E1901CD2-9063-4E1B-B4E8-6B2777620D15}">
      <dgm:prSet phldrT="[Text]"/>
      <dgm:spPr/>
      <dgm:t>
        <a:bodyPr/>
        <a:lstStyle/>
        <a:p>
          <a:r>
            <a:rPr lang="en-US" dirty="0" smtClean="0"/>
            <a:t>Food</a:t>
          </a:r>
          <a:endParaRPr lang="en-US" dirty="0"/>
        </a:p>
      </dgm:t>
    </dgm:pt>
    <dgm:pt modelId="{419695A1-6F95-489C-B5CD-E7ECC73F3F17}" type="parTrans" cxnId="{752A2902-679B-4F2A-BB66-F488FFC631DD}">
      <dgm:prSet/>
      <dgm:spPr/>
      <dgm:t>
        <a:bodyPr/>
        <a:lstStyle/>
        <a:p>
          <a:endParaRPr lang="en-US"/>
        </a:p>
      </dgm:t>
    </dgm:pt>
    <dgm:pt modelId="{8032AC00-EF3E-4EAD-872F-D396AEF35AE9}" type="sibTrans" cxnId="{752A2902-679B-4F2A-BB66-F488FFC631DD}">
      <dgm:prSet/>
      <dgm:spPr/>
      <dgm:t>
        <a:bodyPr/>
        <a:lstStyle/>
        <a:p>
          <a:endParaRPr lang="en-US"/>
        </a:p>
      </dgm:t>
    </dgm:pt>
    <dgm:pt modelId="{A5F1E4ED-4CBE-40CA-B027-38EA6D68216C}">
      <dgm:prSet phldrT="[Text]"/>
      <dgm:spPr/>
      <dgm:t>
        <a:bodyPr/>
        <a:lstStyle/>
        <a:p>
          <a:r>
            <a:rPr lang="en-US" dirty="0" smtClean="0"/>
            <a:t>Shelter</a:t>
          </a:r>
          <a:endParaRPr lang="en-US" dirty="0"/>
        </a:p>
      </dgm:t>
    </dgm:pt>
    <dgm:pt modelId="{501FEF1D-3738-4EB1-AC5F-A6BFBADCAD97}" type="parTrans" cxnId="{69FAB6E2-18BF-4545-BEBE-8F2FF389D0ED}">
      <dgm:prSet/>
      <dgm:spPr/>
      <dgm:t>
        <a:bodyPr/>
        <a:lstStyle/>
        <a:p>
          <a:endParaRPr lang="en-US"/>
        </a:p>
      </dgm:t>
    </dgm:pt>
    <dgm:pt modelId="{33BB8661-A6C2-42B0-B674-33724086C002}" type="sibTrans" cxnId="{69FAB6E2-18BF-4545-BEBE-8F2FF389D0ED}">
      <dgm:prSet/>
      <dgm:spPr/>
      <dgm:t>
        <a:bodyPr/>
        <a:lstStyle/>
        <a:p>
          <a:endParaRPr lang="en-US"/>
        </a:p>
      </dgm:t>
    </dgm:pt>
    <dgm:pt modelId="{B7BD3F41-0AA8-4684-AECD-229265F5D504}" type="pres">
      <dgm:prSet presAssocID="{D92030C1-AA94-46D2-AF06-B479ABCB3C95}" presName="compositeShape" presStyleCnt="0">
        <dgm:presLayoutVars>
          <dgm:chMax val="7"/>
          <dgm:dir/>
          <dgm:resizeHandles val="exact"/>
        </dgm:presLayoutVars>
      </dgm:prSet>
      <dgm:spPr/>
    </dgm:pt>
    <dgm:pt modelId="{5A651855-56C0-4A32-A838-51ADCD03B9BE}" type="pres">
      <dgm:prSet presAssocID="{D92030C1-AA94-46D2-AF06-B479ABCB3C95}" presName="wedge1" presStyleLbl="node1" presStyleIdx="0" presStyleCnt="6"/>
      <dgm:spPr/>
      <dgm:t>
        <a:bodyPr/>
        <a:lstStyle/>
        <a:p>
          <a:endParaRPr lang="en-US"/>
        </a:p>
      </dgm:t>
    </dgm:pt>
    <dgm:pt modelId="{ED41C656-5881-4774-B837-81986C5C8DB8}" type="pres">
      <dgm:prSet presAssocID="{D92030C1-AA94-46D2-AF06-B479ABCB3C95}" presName="dummy1a" presStyleCnt="0"/>
      <dgm:spPr/>
    </dgm:pt>
    <dgm:pt modelId="{411E4EFD-314D-4143-A1EF-D1AD77A19E54}" type="pres">
      <dgm:prSet presAssocID="{D92030C1-AA94-46D2-AF06-B479ABCB3C95}" presName="dummy1b" presStyleCnt="0"/>
      <dgm:spPr/>
    </dgm:pt>
    <dgm:pt modelId="{B5D0A549-5C75-45CB-BCF6-A343B28526AB}" type="pres">
      <dgm:prSet presAssocID="{D92030C1-AA94-46D2-AF06-B479ABCB3C9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7601B-D1E0-412A-A1A3-52FA11853213}" type="pres">
      <dgm:prSet presAssocID="{D92030C1-AA94-46D2-AF06-B479ABCB3C95}" presName="wedge2" presStyleLbl="node1" presStyleIdx="1" presStyleCnt="6" custLinFactNeighborX="-1488" custLinFactNeighborY="1420"/>
      <dgm:spPr/>
      <dgm:t>
        <a:bodyPr/>
        <a:lstStyle/>
        <a:p>
          <a:endParaRPr lang="en-US"/>
        </a:p>
      </dgm:t>
    </dgm:pt>
    <dgm:pt modelId="{F6C5A3F8-D2A0-402E-82CB-A22E76CD318C}" type="pres">
      <dgm:prSet presAssocID="{D92030C1-AA94-46D2-AF06-B479ABCB3C95}" presName="dummy2a" presStyleCnt="0"/>
      <dgm:spPr/>
    </dgm:pt>
    <dgm:pt modelId="{DEDF0C88-CA9C-4A35-95E1-6B34283BCC2B}" type="pres">
      <dgm:prSet presAssocID="{D92030C1-AA94-46D2-AF06-B479ABCB3C95}" presName="dummy2b" presStyleCnt="0"/>
      <dgm:spPr/>
    </dgm:pt>
    <dgm:pt modelId="{EEC6D48F-773C-417D-A6B1-5D0F13B04342}" type="pres">
      <dgm:prSet presAssocID="{D92030C1-AA94-46D2-AF06-B479ABCB3C9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87A5C-80DE-4E92-9BA4-AFAB0AF346FD}" type="pres">
      <dgm:prSet presAssocID="{D92030C1-AA94-46D2-AF06-B479ABCB3C95}" presName="wedge3" presStyleLbl="node1" presStyleIdx="2" presStyleCnt="6"/>
      <dgm:spPr/>
      <dgm:t>
        <a:bodyPr/>
        <a:lstStyle/>
        <a:p>
          <a:endParaRPr lang="en-US"/>
        </a:p>
      </dgm:t>
    </dgm:pt>
    <dgm:pt modelId="{B32767D7-8771-4B91-9806-388B9CC94197}" type="pres">
      <dgm:prSet presAssocID="{D92030C1-AA94-46D2-AF06-B479ABCB3C95}" presName="dummy3a" presStyleCnt="0"/>
      <dgm:spPr/>
    </dgm:pt>
    <dgm:pt modelId="{808D64B6-105D-4192-AD17-92C1B2C290F5}" type="pres">
      <dgm:prSet presAssocID="{D92030C1-AA94-46D2-AF06-B479ABCB3C95}" presName="dummy3b" presStyleCnt="0"/>
      <dgm:spPr/>
    </dgm:pt>
    <dgm:pt modelId="{71CD6678-B2DB-40C3-8791-0346FE311FB0}" type="pres">
      <dgm:prSet presAssocID="{D92030C1-AA94-46D2-AF06-B479ABCB3C9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39ECB-A26E-4A37-AA8F-26942B76592F}" type="pres">
      <dgm:prSet presAssocID="{D92030C1-AA94-46D2-AF06-B479ABCB3C95}" presName="wedge4" presStyleLbl="node1" presStyleIdx="3" presStyleCnt="6"/>
      <dgm:spPr/>
      <dgm:t>
        <a:bodyPr/>
        <a:lstStyle/>
        <a:p>
          <a:endParaRPr lang="en-US"/>
        </a:p>
      </dgm:t>
    </dgm:pt>
    <dgm:pt modelId="{6B7E13DA-14EB-4D06-A2D1-8AEAAF8F7115}" type="pres">
      <dgm:prSet presAssocID="{D92030C1-AA94-46D2-AF06-B479ABCB3C95}" presName="dummy4a" presStyleCnt="0"/>
      <dgm:spPr/>
    </dgm:pt>
    <dgm:pt modelId="{57379A29-1AF6-47E1-8F15-6CE33D84EA1F}" type="pres">
      <dgm:prSet presAssocID="{D92030C1-AA94-46D2-AF06-B479ABCB3C95}" presName="dummy4b" presStyleCnt="0"/>
      <dgm:spPr/>
    </dgm:pt>
    <dgm:pt modelId="{51233662-B77D-4CDA-A80A-46F8CE935CB6}" type="pres">
      <dgm:prSet presAssocID="{D92030C1-AA94-46D2-AF06-B479ABCB3C9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5CDF9-B519-405D-9B1F-B2593903E4D0}" type="pres">
      <dgm:prSet presAssocID="{D92030C1-AA94-46D2-AF06-B479ABCB3C95}" presName="wedge5" presStyleLbl="node1" presStyleIdx="4" presStyleCnt="6"/>
      <dgm:spPr/>
      <dgm:t>
        <a:bodyPr/>
        <a:lstStyle/>
        <a:p>
          <a:endParaRPr lang="en-US"/>
        </a:p>
      </dgm:t>
    </dgm:pt>
    <dgm:pt modelId="{5C1A4284-A5B5-4BC7-89D5-FDFB98316A87}" type="pres">
      <dgm:prSet presAssocID="{D92030C1-AA94-46D2-AF06-B479ABCB3C95}" presName="dummy5a" presStyleCnt="0"/>
      <dgm:spPr/>
    </dgm:pt>
    <dgm:pt modelId="{4BAB3F3A-9889-4207-8A4E-1E6B1C9F83AF}" type="pres">
      <dgm:prSet presAssocID="{D92030C1-AA94-46D2-AF06-B479ABCB3C95}" presName="dummy5b" presStyleCnt="0"/>
      <dgm:spPr/>
    </dgm:pt>
    <dgm:pt modelId="{5DC5EF6E-9BD5-4167-9C3A-A1E261C13EEB}" type="pres">
      <dgm:prSet presAssocID="{D92030C1-AA94-46D2-AF06-B479ABCB3C9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1537E-A9A7-499C-94C4-69CED438AF3C}" type="pres">
      <dgm:prSet presAssocID="{D92030C1-AA94-46D2-AF06-B479ABCB3C95}" presName="wedge6" presStyleLbl="node1" presStyleIdx="5" presStyleCnt="6" custLinFactNeighborX="-149" custLinFactNeighborY="-985"/>
      <dgm:spPr/>
      <dgm:t>
        <a:bodyPr/>
        <a:lstStyle/>
        <a:p>
          <a:endParaRPr lang="en-US"/>
        </a:p>
      </dgm:t>
    </dgm:pt>
    <dgm:pt modelId="{BF1FD0A8-2EA1-4CC6-A5E7-0FF5B28A453A}" type="pres">
      <dgm:prSet presAssocID="{D92030C1-AA94-46D2-AF06-B479ABCB3C95}" presName="dummy6a" presStyleCnt="0"/>
      <dgm:spPr/>
    </dgm:pt>
    <dgm:pt modelId="{BD9663E1-0937-413C-873C-95ADFB9AAD82}" type="pres">
      <dgm:prSet presAssocID="{D92030C1-AA94-46D2-AF06-B479ABCB3C95}" presName="dummy6b" presStyleCnt="0"/>
      <dgm:spPr/>
    </dgm:pt>
    <dgm:pt modelId="{136AF3B1-1481-4EED-8C50-83BEA223660C}" type="pres">
      <dgm:prSet presAssocID="{D92030C1-AA94-46D2-AF06-B479ABCB3C9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864F1-BD6F-48B0-84B1-17385CEDB78A}" type="pres">
      <dgm:prSet presAssocID="{9B54EC78-5024-4E4C-B763-783B30814720}" presName="arrowWedge1" presStyleLbl="fgSibTrans2D1" presStyleIdx="0" presStyleCnt="6"/>
      <dgm:spPr/>
    </dgm:pt>
    <dgm:pt modelId="{6AED56CC-5745-41FC-9803-0942056623CA}" type="pres">
      <dgm:prSet presAssocID="{66333E1F-AE98-45C2-8C60-A9B5F7F36A9E}" presName="arrowWedge2" presStyleLbl="fgSibTrans2D1" presStyleIdx="1" presStyleCnt="6"/>
      <dgm:spPr/>
    </dgm:pt>
    <dgm:pt modelId="{8FF44A9B-5037-4057-859B-45E5CD717355}" type="pres">
      <dgm:prSet presAssocID="{8CE5D45C-3DFE-4E4B-B207-4AE19385D051}" presName="arrowWedge3" presStyleLbl="fgSibTrans2D1" presStyleIdx="2" presStyleCnt="6"/>
      <dgm:spPr/>
    </dgm:pt>
    <dgm:pt modelId="{091B42D1-B15A-45DE-A0BB-206BB2BA3EEA}" type="pres">
      <dgm:prSet presAssocID="{8FBD8ED9-5165-4394-90FE-A22BB3BA699F}" presName="arrowWedge4" presStyleLbl="fgSibTrans2D1" presStyleIdx="3" presStyleCnt="6"/>
      <dgm:spPr/>
    </dgm:pt>
    <dgm:pt modelId="{460EAF2A-0F54-4D6B-BA7A-1703B2BA31E1}" type="pres">
      <dgm:prSet presAssocID="{8032AC00-EF3E-4EAD-872F-D396AEF35AE9}" presName="arrowWedge5" presStyleLbl="fgSibTrans2D1" presStyleIdx="4" presStyleCnt="6"/>
      <dgm:spPr/>
    </dgm:pt>
    <dgm:pt modelId="{AF2E7EA2-9393-4E21-B580-9A6E6C528B3A}" type="pres">
      <dgm:prSet presAssocID="{33BB8661-A6C2-42B0-B674-33724086C002}" presName="arrowWedge6" presStyleLbl="fgSibTrans2D1" presStyleIdx="5" presStyleCnt="6"/>
      <dgm:spPr/>
    </dgm:pt>
  </dgm:ptLst>
  <dgm:cxnLst>
    <dgm:cxn modelId="{6303EA5F-CF55-4468-9D2C-C21383255729}" srcId="{D92030C1-AA94-46D2-AF06-B479ABCB3C95}" destId="{5FD3F44C-120C-41D8-BA97-BC2E40B3639F}" srcOrd="0" destOrd="0" parTransId="{A9CFE586-8D22-4D91-BCC2-75C3667CFAC4}" sibTransId="{9B54EC78-5024-4E4C-B763-783B30814720}"/>
    <dgm:cxn modelId="{25E8E1E6-2D33-48AE-A75B-3721930B8F6D}" type="presOf" srcId="{5DEF0971-9119-467D-BAA8-25386813F608}" destId="{51233662-B77D-4CDA-A80A-46F8CE935CB6}" srcOrd="1" destOrd="0" presId="urn:microsoft.com/office/officeart/2005/8/layout/cycle8"/>
    <dgm:cxn modelId="{752A2902-679B-4F2A-BB66-F488FFC631DD}" srcId="{D92030C1-AA94-46D2-AF06-B479ABCB3C95}" destId="{E1901CD2-9063-4E1B-B4E8-6B2777620D15}" srcOrd="4" destOrd="0" parTransId="{419695A1-6F95-489C-B5CD-E7ECC73F3F17}" sibTransId="{8032AC00-EF3E-4EAD-872F-D396AEF35AE9}"/>
    <dgm:cxn modelId="{FDAD42DD-FFD2-41BD-83E2-BCA705A99AF1}" type="presOf" srcId="{84B570FF-E153-41DA-983E-A8A204C3E675}" destId="{71CD6678-B2DB-40C3-8791-0346FE311FB0}" srcOrd="1" destOrd="0" presId="urn:microsoft.com/office/officeart/2005/8/layout/cycle8"/>
    <dgm:cxn modelId="{3F9CEDA4-5DEC-432B-A543-9F7134997998}" type="presOf" srcId="{D92030C1-AA94-46D2-AF06-B479ABCB3C95}" destId="{B7BD3F41-0AA8-4684-AECD-229265F5D504}" srcOrd="0" destOrd="0" presId="urn:microsoft.com/office/officeart/2005/8/layout/cycle8"/>
    <dgm:cxn modelId="{858ACE6C-4C37-4A36-A2A1-A709D046ED2B}" srcId="{D92030C1-AA94-46D2-AF06-B479ABCB3C95}" destId="{84B570FF-E153-41DA-983E-A8A204C3E675}" srcOrd="2" destOrd="0" parTransId="{4C9B87C6-4879-4B76-949D-600A80BDA8F4}" sibTransId="{8CE5D45C-3DFE-4E4B-B207-4AE19385D051}"/>
    <dgm:cxn modelId="{66601DEC-6A32-4418-AF3C-3A562D72210D}" srcId="{D92030C1-AA94-46D2-AF06-B479ABCB3C95}" destId="{A9CCB349-6FDF-44BD-8D67-82CF1B02C713}" srcOrd="1" destOrd="0" parTransId="{7950E42E-C6D4-46E0-BAA3-796E8011F4F0}" sibTransId="{66333E1F-AE98-45C2-8C60-A9B5F7F36A9E}"/>
    <dgm:cxn modelId="{6D93F95C-A387-400A-B08D-F2D985DBFA19}" type="presOf" srcId="{A5F1E4ED-4CBE-40CA-B027-38EA6D68216C}" destId="{136AF3B1-1481-4EED-8C50-83BEA223660C}" srcOrd="1" destOrd="0" presId="urn:microsoft.com/office/officeart/2005/8/layout/cycle8"/>
    <dgm:cxn modelId="{4B9D328E-6C28-432A-B4C1-C5E96AE4D7E6}" type="presOf" srcId="{5DEF0971-9119-467D-BAA8-25386813F608}" destId="{ACD39ECB-A26E-4A37-AA8F-26942B76592F}" srcOrd="0" destOrd="0" presId="urn:microsoft.com/office/officeart/2005/8/layout/cycle8"/>
    <dgm:cxn modelId="{975E854D-CF42-47BA-A62B-E3688BB41DC2}" srcId="{D92030C1-AA94-46D2-AF06-B479ABCB3C95}" destId="{5DEF0971-9119-467D-BAA8-25386813F608}" srcOrd="3" destOrd="0" parTransId="{E312BAAD-C3E8-46E8-A14D-BCF3E91BD92E}" sibTransId="{8FBD8ED9-5165-4394-90FE-A22BB3BA699F}"/>
    <dgm:cxn modelId="{8387A2D1-07B2-49D8-B821-E5F9A0C9A57C}" type="presOf" srcId="{A5F1E4ED-4CBE-40CA-B027-38EA6D68216C}" destId="{5241537E-A9A7-499C-94C4-69CED438AF3C}" srcOrd="0" destOrd="0" presId="urn:microsoft.com/office/officeart/2005/8/layout/cycle8"/>
    <dgm:cxn modelId="{2A745210-7BA4-44F9-9A59-1F7A234A8F14}" type="presOf" srcId="{5FD3F44C-120C-41D8-BA97-BC2E40B3639F}" destId="{5A651855-56C0-4A32-A838-51ADCD03B9BE}" srcOrd="0" destOrd="0" presId="urn:microsoft.com/office/officeart/2005/8/layout/cycle8"/>
    <dgm:cxn modelId="{0A4F7FE6-B9A0-4FE1-B1BC-BB4C68096C8C}" type="presOf" srcId="{84B570FF-E153-41DA-983E-A8A204C3E675}" destId="{F8287A5C-80DE-4E92-9BA4-AFAB0AF346FD}" srcOrd="0" destOrd="0" presId="urn:microsoft.com/office/officeart/2005/8/layout/cycle8"/>
    <dgm:cxn modelId="{DB38C5F4-E280-4EB5-8990-B151401EDE27}" type="presOf" srcId="{5FD3F44C-120C-41D8-BA97-BC2E40B3639F}" destId="{B5D0A549-5C75-45CB-BCF6-A343B28526AB}" srcOrd="1" destOrd="0" presId="urn:microsoft.com/office/officeart/2005/8/layout/cycle8"/>
    <dgm:cxn modelId="{4294DABF-B844-4851-B05C-6FE18341F301}" type="presOf" srcId="{E1901CD2-9063-4E1B-B4E8-6B2777620D15}" destId="{9FB5CDF9-B519-405D-9B1F-B2593903E4D0}" srcOrd="0" destOrd="0" presId="urn:microsoft.com/office/officeart/2005/8/layout/cycle8"/>
    <dgm:cxn modelId="{69FAB6E2-18BF-4545-BEBE-8F2FF389D0ED}" srcId="{D92030C1-AA94-46D2-AF06-B479ABCB3C95}" destId="{A5F1E4ED-4CBE-40CA-B027-38EA6D68216C}" srcOrd="5" destOrd="0" parTransId="{501FEF1D-3738-4EB1-AC5F-A6BFBADCAD97}" sibTransId="{33BB8661-A6C2-42B0-B674-33724086C002}"/>
    <dgm:cxn modelId="{F2769C54-EC07-44CF-BF91-A73E90BBB859}" type="presOf" srcId="{E1901CD2-9063-4E1B-B4E8-6B2777620D15}" destId="{5DC5EF6E-9BD5-4167-9C3A-A1E261C13EEB}" srcOrd="1" destOrd="0" presId="urn:microsoft.com/office/officeart/2005/8/layout/cycle8"/>
    <dgm:cxn modelId="{925CB420-B74C-48F3-A9D3-AFF11E4F1524}" type="presOf" srcId="{A9CCB349-6FDF-44BD-8D67-82CF1B02C713}" destId="{AF67601B-D1E0-412A-A1A3-52FA11853213}" srcOrd="0" destOrd="0" presId="urn:microsoft.com/office/officeart/2005/8/layout/cycle8"/>
    <dgm:cxn modelId="{5FB2933A-DDE1-48F2-A26A-7A47A40B844D}" type="presOf" srcId="{A9CCB349-6FDF-44BD-8D67-82CF1B02C713}" destId="{EEC6D48F-773C-417D-A6B1-5D0F13B04342}" srcOrd="1" destOrd="0" presId="urn:microsoft.com/office/officeart/2005/8/layout/cycle8"/>
    <dgm:cxn modelId="{51B2B746-2163-4EDE-BAB9-7189BD0E82B6}" type="presParOf" srcId="{B7BD3F41-0AA8-4684-AECD-229265F5D504}" destId="{5A651855-56C0-4A32-A838-51ADCD03B9BE}" srcOrd="0" destOrd="0" presId="urn:microsoft.com/office/officeart/2005/8/layout/cycle8"/>
    <dgm:cxn modelId="{9E1AD4F0-85CD-44AA-82E9-B3866C7BA6AF}" type="presParOf" srcId="{B7BD3F41-0AA8-4684-AECD-229265F5D504}" destId="{ED41C656-5881-4774-B837-81986C5C8DB8}" srcOrd="1" destOrd="0" presId="urn:microsoft.com/office/officeart/2005/8/layout/cycle8"/>
    <dgm:cxn modelId="{E117EAFF-AC19-4E12-A1B4-C3AB128F20BB}" type="presParOf" srcId="{B7BD3F41-0AA8-4684-AECD-229265F5D504}" destId="{411E4EFD-314D-4143-A1EF-D1AD77A19E54}" srcOrd="2" destOrd="0" presId="urn:microsoft.com/office/officeart/2005/8/layout/cycle8"/>
    <dgm:cxn modelId="{8C48A783-284F-40B8-8995-7DA1CCC27877}" type="presParOf" srcId="{B7BD3F41-0AA8-4684-AECD-229265F5D504}" destId="{B5D0A549-5C75-45CB-BCF6-A343B28526AB}" srcOrd="3" destOrd="0" presId="urn:microsoft.com/office/officeart/2005/8/layout/cycle8"/>
    <dgm:cxn modelId="{7261D029-5CC7-441A-8C9C-7087935F983D}" type="presParOf" srcId="{B7BD3F41-0AA8-4684-AECD-229265F5D504}" destId="{AF67601B-D1E0-412A-A1A3-52FA11853213}" srcOrd="4" destOrd="0" presId="urn:microsoft.com/office/officeart/2005/8/layout/cycle8"/>
    <dgm:cxn modelId="{409C553D-B798-4680-B3D9-CBE0DFAB6679}" type="presParOf" srcId="{B7BD3F41-0AA8-4684-AECD-229265F5D504}" destId="{F6C5A3F8-D2A0-402E-82CB-A22E76CD318C}" srcOrd="5" destOrd="0" presId="urn:microsoft.com/office/officeart/2005/8/layout/cycle8"/>
    <dgm:cxn modelId="{9C1ABEC6-6411-425A-B14B-E523797570C6}" type="presParOf" srcId="{B7BD3F41-0AA8-4684-AECD-229265F5D504}" destId="{DEDF0C88-CA9C-4A35-95E1-6B34283BCC2B}" srcOrd="6" destOrd="0" presId="urn:microsoft.com/office/officeart/2005/8/layout/cycle8"/>
    <dgm:cxn modelId="{7E46021E-6633-4362-A065-E73E7F7BCD8C}" type="presParOf" srcId="{B7BD3F41-0AA8-4684-AECD-229265F5D504}" destId="{EEC6D48F-773C-417D-A6B1-5D0F13B04342}" srcOrd="7" destOrd="0" presId="urn:microsoft.com/office/officeart/2005/8/layout/cycle8"/>
    <dgm:cxn modelId="{84055FC2-D316-43CD-8B50-93132108A3C9}" type="presParOf" srcId="{B7BD3F41-0AA8-4684-AECD-229265F5D504}" destId="{F8287A5C-80DE-4E92-9BA4-AFAB0AF346FD}" srcOrd="8" destOrd="0" presId="urn:microsoft.com/office/officeart/2005/8/layout/cycle8"/>
    <dgm:cxn modelId="{6C3F1F47-1459-4B3B-8634-DAD14DF1FBA5}" type="presParOf" srcId="{B7BD3F41-0AA8-4684-AECD-229265F5D504}" destId="{B32767D7-8771-4B91-9806-388B9CC94197}" srcOrd="9" destOrd="0" presId="urn:microsoft.com/office/officeart/2005/8/layout/cycle8"/>
    <dgm:cxn modelId="{737B0A2C-568B-46F5-B8C2-E4ED72EBBD07}" type="presParOf" srcId="{B7BD3F41-0AA8-4684-AECD-229265F5D504}" destId="{808D64B6-105D-4192-AD17-92C1B2C290F5}" srcOrd="10" destOrd="0" presId="urn:microsoft.com/office/officeart/2005/8/layout/cycle8"/>
    <dgm:cxn modelId="{9AEBF76D-C91B-45C5-905A-FAD2E5707ABB}" type="presParOf" srcId="{B7BD3F41-0AA8-4684-AECD-229265F5D504}" destId="{71CD6678-B2DB-40C3-8791-0346FE311FB0}" srcOrd="11" destOrd="0" presId="urn:microsoft.com/office/officeart/2005/8/layout/cycle8"/>
    <dgm:cxn modelId="{9C9BA53E-6AB9-448F-87C2-195180BC5AB9}" type="presParOf" srcId="{B7BD3F41-0AA8-4684-AECD-229265F5D504}" destId="{ACD39ECB-A26E-4A37-AA8F-26942B76592F}" srcOrd="12" destOrd="0" presId="urn:microsoft.com/office/officeart/2005/8/layout/cycle8"/>
    <dgm:cxn modelId="{9EEC7665-7295-41C7-895C-F92ED10D44AD}" type="presParOf" srcId="{B7BD3F41-0AA8-4684-AECD-229265F5D504}" destId="{6B7E13DA-14EB-4D06-A2D1-8AEAAF8F7115}" srcOrd="13" destOrd="0" presId="urn:microsoft.com/office/officeart/2005/8/layout/cycle8"/>
    <dgm:cxn modelId="{D15906C8-5DD4-434D-9691-584F033474B8}" type="presParOf" srcId="{B7BD3F41-0AA8-4684-AECD-229265F5D504}" destId="{57379A29-1AF6-47E1-8F15-6CE33D84EA1F}" srcOrd="14" destOrd="0" presId="urn:microsoft.com/office/officeart/2005/8/layout/cycle8"/>
    <dgm:cxn modelId="{CE2FADEC-B79D-463B-AC24-5E201C3EB93A}" type="presParOf" srcId="{B7BD3F41-0AA8-4684-AECD-229265F5D504}" destId="{51233662-B77D-4CDA-A80A-46F8CE935CB6}" srcOrd="15" destOrd="0" presId="urn:microsoft.com/office/officeart/2005/8/layout/cycle8"/>
    <dgm:cxn modelId="{6528CE31-436F-49A3-91BB-C805B4321C07}" type="presParOf" srcId="{B7BD3F41-0AA8-4684-AECD-229265F5D504}" destId="{9FB5CDF9-B519-405D-9B1F-B2593903E4D0}" srcOrd="16" destOrd="0" presId="urn:microsoft.com/office/officeart/2005/8/layout/cycle8"/>
    <dgm:cxn modelId="{3DF64D6A-3A2E-4115-A43D-B80DEC701B04}" type="presParOf" srcId="{B7BD3F41-0AA8-4684-AECD-229265F5D504}" destId="{5C1A4284-A5B5-4BC7-89D5-FDFB98316A87}" srcOrd="17" destOrd="0" presId="urn:microsoft.com/office/officeart/2005/8/layout/cycle8"/>
    <dgm:cxn modelId="{7560D598-F97E-4973-B0E1-2ABFA25A6461}" type="presParOf" srcId="{B7BD3F41-0AA8-4684-AECD-229265F5D504}" destId="{4BAB3F3A-9889-4207-8A4E-1E6B1C9F83AF}" srcOrd="18" destOrd="0" presId="urn:microsoft.com/office/officeart/2005/8/layout/cycle8"/>
    <dgm:cxn modelId="{35117830-B127-4334-8ED9-B95F80BB7024}" type="presParOf" srcId="{B7BD3F41-0AA8-4684-AECD-229265F5D504}" destId="{5DC5EF6E-9BD5-4167-9C3A-A1E261C13EEB}" srcOrd="19" destOrd="0" presId="urn:microsoft.com/office/officeart/2005/8/layout/cycle8"/>
    <dgm:cxn modelId="{5608BADB-228A-48A2-828E-19FB77AF07A9}" type="presParOf" srcId="{B7BD3F41-0AA8-4684-AECD-229265F5D504}" destId="{5241537E-A9A7-499C-94C4-69CED438AF3C}" srcOrd="20" destOrd="0" presId="urn:microsoft.com/office/officeart/2005/8/layout/cycle8"/>
    <dgm:cxn modelId="{56F465F9-F0F4-4007-BC6A-778508AAE0B8}" type="presParOf" srcId="{B7BD3F41-0AA8-4684-AECD-229265F5D504}" destId="{BF1FD0A8-2EA1-4CC6-A5E7-0FF5B28A453A}" srcOrd="21" destOrd="0" presId="urn:microsoft.com/office/officeart/2005/8/layout/cycle8"/>
    <dgm:cxn modelId="{D4304DF3-9A40-4829-A3B5-89F82B410D27}" type="presParOf" srcId="{B7BD3F41-0AA8-4684-AECD-229265F5D504}" destId="{BD9663E1-0937-413C-873C-95ADFB9AAD82}" srcOrd="22" destOrd="0" presId="urn:microsoft.com/office/officeart/2005/8/layout/cycle8"/>
    <dgm:cxn modelId="{9B70B170-838D-4A39-BAAF-44386847F407}" type="presParOf" srcId="{B7BD3F41-0AA8-4684-AECD-229265F5D504}" destId="{136AF3B1-1481-4EED-8C50-83BEA223660C}" srcOrd="23" destOrd="0" presId="urn:microsoft.com/office/officeart/2005/8/layout/cycle8"/>
    <dgm:cxn modelId="{7DCA779E-E08B-411F-9744-D595E27086CA}" type="presParOf" srcId="{B7BD3F41-0AA8-4684-AECD-229265F5D504}" destId="{58B864F1-BD6F-48B0-84B1-17385CEDB78A}" srcOrd="24" destOrd="0" presId="urn:microsoft.com/office/officeart/2005/8/layout/cycle8"/>
    <dgm:cxn modelId="{2A87B727-6847-4156-A152-DBC1C903B525}" type="presParOf" srcId="{B7BD3F41-0AA8-4684-AECD-229265F5D504}" destId="{6AED56CC-5745-41FC-9803-0942056623CA}" srcOrd="25" destOrd="0" presId="urn:microsoft.com/office/officeart/2005/8/layout/cycle8"/>
    <dgm:cxn modelId="{2B666F9F-39B2-45EB-B499-ED431D8CF4FA}" type="presParOf" srcId="{B7BD3F41-0AA8-4684-AECD-229265F5D504}" destId="{8FF44A9B-5037-4057-859B-45E5CD717355}" srcOrd="26" destOrd="0" presId="urn:microsoft.com/office/officeart/2005/8/layout/cycle8"/>
    <dgm:cxn modelId="{3BF47634-6508-44E8-B33F-29325A581B11}" type="presParOf" srcId="{B7BD3F41-0AA8-4684-AECD-229265F5D504}" destId="{091B42D1-B15A-45DE-A0BB-206BB2BA3EEA}" srcOrd="27" destOrd="0" presId="urn:microsoft.com/office/officeart/2005/8/layout/cycle8"/>
    <dgm:cxn modelId="{62591136-073C-4139-BE25-D62F8C9E0DFE}" type="presParOf" srcId="{B7BD3F41-0AA8-4684-AECD-229265F5D504}" destId="{460EAF2A-0F54-4D6B-BA7A-1703B2BA31E1}" srcOrd="28" destOrd="0" presId="urn:microsoft.com/office/officeart/2005/8/layout/cycle8"/>
    <dgm:cxn modelId="{56A576B7-4F0B-44E3-AB87-78E0019EFC6E}" type="presParOf" srcId="{B7BD3F41-0AA8-4684-AECD-229265F5D504}" destId="{AF2E7EA2-9393-4E21-B580-9A6E6C528B3A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AE18E-0D42-46BF-ADD1-1EBB73B316A4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Earth Science</a:t>
          </a:r>
          <a:endParaRPr lang="en-US" sz="3500" kern="1200" dirty="0"/>
        </a:p>
      </dsp:txBody>
      <dsp:txXfrm>
        <a:off x="2153920" y="477519"/>
        <a:ext cx="1788160" cy="1097280"/>
      </dsp:txXfrm>
    </dsp:sp>
    <dsp:sp modelId="{ECFAEBA1-56E1-425F-964C-C9B8B10F8C08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Life Science</a:t>
          </a:r>
          <a:endParaRPr lang="en-US" sz="3500" kern="1200" dirty="0"/>
        </a:p>
      </dsp:txBody>
      <dsp:txXfrm>
        <a:off x="3454400" y="2204720"/>
        <a:ext cx="1463040" cy="1341120"/>
      </dsp:txXfrm>
    </dsp:sp>
    <dsp:sp modelId="{F706F09B-9EE9-493D-ADE0-7E1AE36800C6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Physical Science</a:t>
          </a:r>
          <a:endParaRPr lang="en-US" sz="35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651855-56C0-4A32-A838-51ADCD03B9BE}">
      <dsp:nvSpPr>
        <dsp:cNvPr id="0" name=""/>
        <dsp:cNvSpPr/>
      </dsp:nvSpPr>
      <dsp:spPr>
        <a:xfrm>
          <a:off x="939291" y="176294"/>
          <a:ext cx="2602992" cy="2602992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Air</a:t>
          </a:r>
          <a:endParaRPr lang="en-US" sz="1700" kern="1200" dirty="0"/>
        </a:p>
      </dsp:txBody>
      <dsp:txXfrm>
        <a:off x="2302763" y="508795"/>
        <a:ext cx="681736" cy="526796"/>
      </dsp:txXfrm>
    </dsp:sp>
    <dsp:sp modelId="{AF67601B-D1E0-412A-A1A3-52FA11853213}">
      <dsp:nvSpPr>
        <dsp:cNvPr id="0" name=""/>
        <dsp:cNvSpPr/>
      </dsp:nvSpPr>
      <dsp:spPr>
        <a:xfrm>
          <a:off x="931547" y="266866"/>
          <a:ext cx="2602992" cy="2602992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accent5">
                  <a:lumMod val="20000"/>
                  <a:lumOff val="80000"/>
                </a:schemeClr>
              </a:solidFill>
            </a:rPr>
            <a:t>Water</a:t>
          </a:r>
          <a:endParaRPr lang="en-US" sz="1700" kern="1200" dirty="0">
            <a:solidFill>
              <a:schemeClr val="accent5">
                <a:lumMod val="20000"/>
                <a:lumOff val="80000"/>
              </a:schemeClr>
            </a:solidFill>
          </a:endParaRPr>
        </a:p>
      </dsp:txBody>
      <dsp:txXfrm>
        <a:off x="2697863" y="1320458"/>
        <a:ext cx="712724" cy="511302"/>
      </dsp:txXfrm>
    </dsp:sp>
    <dsp:sp modelId="{F8287A5C-80DE-4E92-9BA4-AFAB0AF346FD}">
      <dsp:nvSpPr>
        <dsp:cNvPr id="0" name=""/>
        <dsp:cNvSpPr/>
      </dsp:nvSpPr>
      <dsp:spPr>
        <a:xfrm>
          <a:off x="939291" y="283513"/>
          <a:ext cx="2602992" cy="2602992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Light</a:t>
          </a:r>
          <a:endParaRPr lang="en-US" sz="1700" kern="1200" dirty="0"/>
        </a:p>
      </dsp:txBody>
      <dsp:txXfrm>
        <a:off x="2302763" y="2042702"/>
        <a:ext cx="681736" cy="526796"/>
      </dsp:txXfrm>
    </dsp:sp>
    <dsp:sp modelId="{ACD39ECB-A26E-4A37-AA8F-26942B76592F}">
      <dsp:nvSpPr>
        <dsp:cNvPr id="0" name=""/>
        <dsp:cNvSpPr/>
      </dsp:nvSpPr>
      <dsp:spPr>
        <a:xfrm>
          <a:off x="877315" y="283513"/>
          <a:ext cx="2602992" cy="2602992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Space</a:t>
          </a:r>
          <a:endParaRPr lang="en-US" sz="1700" kern="1200" dirty="0"/>
        </a:p>
      </dsp:txBody>
      <dsp:txXfrm>
        <a:off x="1435099" y="2042702"/>
        <a:ext cx="681736" cy="526796"/>
      </dsp:txXfrm>
    </dsp:sp>
    <dsp:sp modelId="{9FB5CDF9-B519-405D-9B1F-B2593903E4D0}">
      <dsp:nvSpPr>
        <dsp:cNvPr id="0" name=""/>
        <dsp:cNvSpPr/>
      </dsp:nvSpPr>
      <dsp:spPr>
        <a:xfrm>
          <a:off x="846327" y="229903"/>
          <a:ext cx="2602992" cy="2602992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Food</a:t>
          </a:r>
          <a:endParaRPr lang="en-US" sz="1700" kern="1200" dirty="0"/>
        </a:p>
      </dsp:txBody>
      <dsp:txXfrm>
        <a:off x="970279" y="1283496"/>
        <a:ext cx="712724" cy="511302"/>
      </dsp:txXfrm>
    </dsp:sp>
    <dsp:sp modelId="{5241537E-A9A7-499C-94C4-69CED438AF3C}">
      <dsp:nvSpPr>
        <dsp:cNvPr id="0" name=""/>
        <dsp:cNvSpPr/>
      </dsp:nvSpPr>
      <dsp:spPr>
        <a:xfrm>
          <a:off x="873437" y="150655"/>
          <a:ext cx="2602992" cy="2602992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Shelter</a:t>
          </a:r>
          <a:endParaRPr lang="en-US" sz="1700" kern="1200" dirty="0"/>
        </a:p>
      </dsp:txBody>
      <dsp:txXfrm>
        <a:off x="1431221" y="483156"/>
        <a:ext cx="681736" cy="526796"/>
      </dsp:txXfrm>
    </dsp:sp>
    <dsp:sp modelId="{58B864F1-BD6F-48B0-84B1-17385CEDB78A}">
      <dsp:nvSpPr>
        <dsp:cNvPr id="0" name=""/>
        <dsp:cNvSpPr/>
      </dsp:nvSpPr>
      <dsp:spPr>
        <a:xfrm>
          <a:off x="778059" y="15157"/>
          <a:ext cx="2925267" cy="2925267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ED56CC-5745-41FC-9803-0942056623CA}">
      <dsp:nvSpPr>
        <dsp:cNvPr id="0" name=""/>
        <dsp:cNvSpPr/>
      </dsp:nvSpPr>
      <dsp:spPr>
        <a:xfrm>
          <a:off x="770314" y="105728"/>
          <a:ext cx="2925267" cy="2925267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F44A9B-5037-4057-859B-45E5CD717355}">
      <dsp:nvSpPr>
        <dsp:cNvPr id="0" name=""/>
        <dsp:cNvSpPr/>
      </dsp:nvSpPr>
      <dsp:spPr>
        <a:xfrm>
          <a:off x="778059" y="122375"/>
          <a:ext cx="2925267" cy="2925267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1B42D1-B15A-45DE-A0BB-206BB2BA3EEA}">
      <dsp:nvSpPr>
        <dsp:cNvPr id="0" name=""/>
        <dsp:cNvSpPr/>
      </dsp:nvSpPr>
      <dsp:spPr>
        <a:xfrm>
          <a:off x="716273" y="122375"/>
          <a:ext cx="2925267" cy="2925267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0EAF2A-0F54-4D6B-BA7A-1703B2BA31E1}">
      <dsp:nvSpPr>
        <dsp:cNvPr id="0" name=""/>
        <dsp:cNvSpPr/>
      </dsp:nvSpPr>
      <dsp:spPr>
        <a:xfrm>
          <a:off x="685285" y="68766"/>
          <a:ext cx="2925267" cy="2925267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2E7EA2-9393-4E21-B580-9A6E6C528B3A}">
      <dsp:nvSpPr>
        <dsp:cNvPr id="0" name=""/>
        <dsp:cNvSpPr/>
      </dsp:nvSpPr>
      <dsp:spPr>
        <a:xfrm>
          <a:off x="712394" y="-10482"/>
          <a:ext cx="2925267" cy="2925267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374B8E-A988-411A-883B-DD4D4BA85B94}" type="datetimeFigureOut">
              <a:rPr lang="en-US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106FE2-C513-482A-AC32-15B84AE12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06FE2-C513-482A-AC32-15B84AE12D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06FE2-C513-482A-AC32-15B84AE12D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772400" cy="669926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914400"/>
            <a:ext cx="6400800" cy="3810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1C7A-ABAC-4618-AD71-AC7FB0772E8D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6773-B684-4C76-A977-710D31630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F701-9E59-4262-9E70-0BE999F154FF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07F64-71DC-414A-AC4D-F18358C5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C99E-37A9-4386-85D8-54B7E1D26B59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A60E-1842-488A-8EC8-D1162D5ED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4605-E7EA-48E7-8EA9-0C75198F9866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B083-4B80-4709-BCA6-AED58DFFD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0A80-E7BC-4FA2-87FB-B7448F4E3A88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4CE8-C129-407F-8D4A-4E50D5B8C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9C2A9-C809-4CBA-B71F-40E9D6757617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1CCA9-A6B3-48D8-B93B-12CB67EF8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37EAD-18C1-4A3B-9563-9170D5E5BC12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29B83-6956-416E-88FC-26595EFB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EBF5-D29C-4A91-96FF-86A91F5D1CF5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B091-8C18-49F5-8294-87D63F3A3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F490-EA3A-466E-BAF8-29C57D870145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152B-CFDE-45FC-ACB8-FE7DAED0C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D622-B0DD-4EA6-8590-6A7BABF582FE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18ED-B5D8-49DC-A0A2-B1F74B12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4C59-E8E3-430C-907E-74CC69E21E89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5F64-FFBD-4C58-811F-14B85F24E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7402B-7585-41AB-8F5E-473E15EC1B80}" type="datetime1">
              <a:rPr lang="en-US" smtClean="0"/>
              <a:pPr>
                <a:defRPr/>
              </a:pPr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For specific standards and resources click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38E1CC-7216-44DB-90C1-D9D17CA31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spd="slow">
    <p:fade thruBlk="1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4.jpeg"/><Relationship Id="rId10" Type="http://schemas.microsoft.com/office/2007/relationships/diagramDrawing" Target="../diagrams/drawing2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gif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43000" y="228600"/>
            <a:ext cx="7772400" cy="6699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pitchFamily="112" charset="0"/>
                <a:cs typeface="Tahoma" pitchFamily="112" charset="0"/>
              </a:rPr>
              <a:t>Elementary Safety Topics</a:t>
            </a:r>
            <a:endParaRPr lang="en-US" dirty="0" smtClean="0">
              <a:latin typeface="Tahoma" pitchFamily="112" charset="0"/>
              <a:cs typeface="Tahoma" pitchFamily="11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914400"/>
            <a:ext cx="64008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Science Safety Professional Development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2014-2015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581400" cy="1143000"/>
          </a:xfrm>
        </p:spPr>
        <p:txBody>
          <a:bodyPr/>
          <a:lstStyle/>
          <a:p>
            <a:r>
              <a:rPr lang="en-US" dirty="0" smtClean="0"/>
              <a:t>In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32037"/>
            <a:ext cx="8229600" cy="4525963"/>
          </a:xfrm>
        </p:spPr>
        <p:txBody>
          <a:bodyPr/>
          <a:lstStyle/>
          <a:p>
            <a:r>
              <a:rPr lang="en-US" sz="2400" dirty="0" smtClean="0"/>
              <a:t>Can we make a One-Pager capturing the order of content focus of studies (topics) for each grade level?</a:t>
            </a:r>
          </a:p>
          <a:p>
            <a:r>
              <a:rPr lang="en-US" sz="2400" dirty="0" smtClean="0"/>
              <a:t>If your group can lay out the concerns based on anticipated learning tasks for each nine-weeks, Michael will work to create an Elementary Science Safety Newsletter.  This could be used for school based science safety meetings.</a:t>
            </a:r>
          </a:p>
          <a:p>
            <a:r>
              <a:rPr lang="en-US" sz="2400" dirty="0" smtClean="0"/>
              <a:t>Other thoughts?</a:t>
            </a:r>
            <a:endParaRPr lang="en-US" dirty="0" smtClean="0"/>
          </a:p>
          <a:p>
            <a:pPr lvl="1"/>
            <a:endParaRPr lang="en-US" sz="24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2362200"/>
            <a:ext cx="8229600" cy="4144963"/>
          </a:xfrm>
        </p:spPr>
        <p:txBody>
          <a:bodyPr/>
          <a:lstStyle/>
          <a:p>
            <a:pPr>
              <a:buNone/>
            </a:pPr>
            <a:endParaRPr lang="en-US" sz="3600" dirty="0" smtClean="0"/>
          </a:p>
          <a:p>
            <a:endParaRPr lang="en-US" sz="3600" i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438400"/>
            <a:ext cx="779594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Where are we in your grade level’s Standards Division Document and what science safety concerns arise based on the content and anticipated learning tasks?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Overview:</a:t>
            </a:r>
            <a:br>
              <a:rPr lang="en-US" dirty="0" smtClean="0"/>
            </a:br>
            <a:r>
              <a:rPr lang="en-US" dirty="0" smtClean="0"/>
              <a:t>3 Major Strands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home-earth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257300"/>
            <a:ext cx="1905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chemsultants.com/images/testing-devices/rbt-100-larg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4724400"/>
            <a:ext cx="2451533" cy="2133600"/>
          </a:xfrm>
          <a:prstGeom prst="rect">
            <a:avLst/>
          </a:prstGeom>
          <a:noFill/>
        </p:spPr>
      </p:pic>
      <p:pic>
        <p:nvPicPr>
          <p:cNvPr id="1032" name="Picture 8" descr="http://www.barrameda.com.ar/ecologia/images/ecosis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200400"/>
            <a:ext cx="3041222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096000" y="48006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Experiment with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Inquire about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Design around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Explore</a:t>
            </a:r>
          </a:p>
          <a:p>
            <a:pPr>
              <a:buFont typeface="Arial" pitchFamily="34" charset="0"/>
              <a:buChar char="•"/>
            </a:pPr>
            <a:r>
              <a:rPr lang="en-US" sz="2400" b="1" i="1" dirty="0" smtClean="0"/>
              <a:t>Connect</a:t>
            </a:r>
            <a:endParaRPr lang="en-US" sz="2400" b="1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2484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Tahoma" pitchFamily="112" charset="0"/>
                <a:cs typeface="Tahoma" pitchFamily="112" charset="0"/>
              </a:rPr>
              <a:t>Kindergarten</a:t>
            </a:r>
          </a:p>
        </p:txBody>
      </p:sp>
      <p:pic>
        <p:nvPicPr>
          <p:cNvPr id="23554" name="Picture 2" descr="http://fc.usd497.org/~jwilk/S067B693E.8/directional%20wo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362200"/>
            <a:ext cx="1348680" cy="1752600"/>
          </a:xfrm>
          <a:prstGeom prst="rect">
            <a:avLst/>
          </a:prstGeom>
          <a:noFill/>
        </p:spPr>
      </p:pic>
      <p:pic>
        <p:nvPicPr>
          <p:cNvPr id="23556" name="Picture 4" descr="http://images.learningresources.com/images/products/en_us/detail/prod0219_d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848224"/>
            <a:ext cx="2009775" cy="2009776"/>
          </a:xfrm>
          <a:prstGeom prst="rect">
            <a:avLst/>
          </a:prstGeom>
          <a:noFill/>
        </p:spPr>
      </p:pic>
      <p:pic>
        <p:nvPicPr>
          <p:cNvPr id="23558" name="Picture 6" descr="http://2.bp.blogspot.com/-f-2y_XsOyDY/TZJr0e7AZzI/AAAAAAAACFI/jglWb3UsV6c/s1600/DSC02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514600"/>
            <a:ext cx="1849120" cy="138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snssolo.wikispaces.com/file/view/DSC02792.JPG/215674298/DSC02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724400"/>
            <a:ext cx="243868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ular Callout 7"/>
          <p:cNvSpPr/>
          <p:nvPr/>
        </p:nvSpPr>
        <p:spPr>
          <a:xfrm>
            <a:off x="2209800" y="990600"/>
            <a:ext cx="3048000" cy="1295400"/>
          </a:xfrm>
          <a:prstGeom prst="wedgeRoundRectCallout">
            <a:avLst>
              <a:gd name="adj1" fmla="val -6057"/>
              <a:gd name="adj2" fmla="val 110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Science:</a:t>
            </a:r>
          </a:p>
          <a:p>
            <a:pPr algn="ctr"/>
            <a:r>
              <a:rPr lang="en-US" dirty="0" smtClean="0"/>
              <a:t>Position and Direction Sorting 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400800" y="1219200"/>
            <a:ext cx="2438400" cy="1219200"/>
          </a:xfrm>
          <a:prstGeom prst="wedgeRoundRectCallout">
            <a:avLst>
              <a:gd name="adj1" fmla="val -56094"/>
              <a:gd name="adj2" fmla="val 8738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Earth Science:</a:t>
            </a:r>
          </a:p>
          <a:p>
            <a:pPr algn="ctr"/>
            <a:r>
              <a:rPr lang="en-US" dirty="0" smtClean="0"/>
              <a:t>Weather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295400" y="3733800"/>
            <a:ext cx="1981200" cy="1676400"/>
          </a:xfrm>
          <a:prstGeom prst="wedgeRoundRectCallout">
            <a:avLst>
              <a:gd name="adj1" fmla="val 169983"/>
              <a:gd name="adj2" fmla="val 2242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 Science: </a:t>
            </a:r>
          </a:p>
          <a:p>
            <a:pPr algn="ctr"/>
            <a:r>
              <a:rPr lang="en-US" dirty="0" smtClean="0"/>
              <a:t>Comparisons- </a:t>
            </a:r>
          </a:p>
          <a:p>
            <a:pPr algn="ctr"/>
            <a:r>
              <a:rPr lang="en-US" dirty="0" smtClean="0"/>
              <a:t>Of similar animals; Living vs. Non-Living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Grade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1143000"/>
            <a:ext cx="3048000" cy="1295400"/>
          </a:xfrm>
          <a:prstGeom prst="wedgeRoundRectCallout">
            <a:avLst>
              <a:gd name="adj1" fmla="val -6057"/>
              <a:gd name="adj2" fmla="val 110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Science:</a:t>
            </a:r>
          </a:p>
          <a:p>
            <a:pPr algn="ctr"/>
            <a:r>
              <a:rPr lang="en-US" dirty="0" smtClean="0"/>
              <a:t>Pushes and Pulls</a:t>
            </a:r>
          </a:p>
          <a:p>
            <a:pPr algn="ctr"/>
            <a:endParaRPr lang="en-US" dirty="0" smtClean="0"/>
          </a:p>
        </p:txBody>
      </p:sp>
      <p:pic>
        <p:nvPicPr>
          <p:cNvPr id="8194" name="Picture 2" descr="http://blogs.edweek.org/edweek/eduwonkette/upload/2008/03/SafetyShort_PullPush.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362200"/>
            <a:ext cx="19304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upload.wikimedia.org/wikipedia/commons/5/57/Ack_Ook_-_Blue_Moon_(by-s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71600"/>
            <a:ext cx="2058089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www.texasbeyondhistory.net/graham/images/LL419-GS8-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657600"/>
            <a:ext cx="2667000" cy="124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6705600" y="2133600"/>
            <a:ext cx="2438400" cy="1295400"/>
          </a:xfrm>
          <a:prstGeom prst="wedgeRoundRectCallout">
            <a:avLst>
              <a:gd name="adj1" fmla="val -56094"/>
              <a:gd name="adj2" fmla="val 8738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Earth Science:</a:t>
            </a:r>
          </a:p>
          <a:p>
            <a:pPr algn="ctr"/>
            <a:r>
              <a:rPr lang="en-US" dirty="0" smtClean="0"/>
              <a:t>Day/Night Sky; Moon; Properties of Earth objects</a:t>
            </a:r>
          </a:p>
        </p:txBody>
      </p:sp>
      <p:pic>
        <p:nvPicPr>
          <p:cNvPr id="8200" name="Picture 8" descr="http://rocksrock12.wikispaces.com/file/view/rocks.jpg/197525596/ro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590800"/>
            <a:ext cx="1295400" cy="1684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Diagram 9"/>
          <p:cNvGraphicFramePr/>
          <p:nvPr/>
        </p:nvGraphicFramePr>
        <p:xfrm>
          <a:off x="1905000" y="3911600"/>
          <a:ext cx="44196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228600" y="4572000"/>
            <a:ext cx="1981200" cy="1676400"/>
          </a:xfrm>
          <a:prstGeom prst="wedgeRoundRectCallout">
            <a:avLst>
              <a:gd name="adj1" fmla="val 107712"/>
              <a:gd name="adj2" fmla="val 4060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 Science:</a:t>
            </a:r>
          </a:p>
          <a:p>
            <a:pPr algn="ctr"/>
            <a:r>
              <a:rPr lang="en-US" dirty="0" smtClean="0"/>
              <a:t>Plant/Animal Needs; Preservation/</a:t>
            </a:r>
          </a:p>
          <a:p>
            <a:pPr algn="ctr"/>
            <a:r>
              <a:rPr lang="en-US" dirty="0" smtClean="0"/>
              <a:t>Protection 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90800" y="-228600"/>
            <a:ext cx="62484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Tahoma" pitchFamily="112" charset="0"/>
                <a:cs typeface="Tahoma" pitchFamily="112" charset="0"/>
              </a:rPr>
              <a:t>Second Grade</a:t>
            </a:r>
          </a:p>
        </p:txBody>
      </p:sp>
      <p:sp>
        <p:nvSpPr>
          <p:cNvPr id="7170" name="AutoShape 2" descr="ear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0313" t="40860" r="23437" b="8602"/>
          <a:stretch>
            <a:fillRect/>
          </a:stretch>
        </p:blipFill>
        <p:spPr bwMode="auto">
          <a:xfrm>
            <a:off x="3657600" y="1981200"/>
            <a:ext cx="2514600" cy="164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http://www.idartists.co.uk/image/thumbs/biog/Sound_Vibratio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286000"/>
            <a:ext cx="952500" cy="9525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2209800" y="685800"/>
            <a:ext cx="3733800" cy="1295400"/>
          </a:xfrm>
          <a:prstGeom prst="wedgeRoundRectCallout">
            <a:avLst>
              <a:gd name="adj1" fmla="val -17330"/>
              <a:gd name="adj2" fmla="val 108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Science:</a:t>
            </a:r>
          </a:p>
          <a:p>
            <a:pPr algn="ctr"/>
            <a:r>
              <a:rPr lang="en-US" dirty="0" smtClean="0"/>
              <a:t>Sound</a:t>
            </a:r>
          </a:p>
          <a:p>
            <a:pPr algn="ctr"/>
            <a:r>
              <a:rPr lang="en-US" dirty="0" smtClean="0"/>
              <a:t>States of Matter </a:t>
            </a:r>
          </a:p>
          <a:p>
            <a:pPr algn="ctr"/>
            <a:r>
              <a:rPr lang="en-US" dirty="0" smtClean="0"/>
              <a:t>(solid to liquid and evaporation)</a:t>
            </a:r>
          </a:p>
          <a:p>
            <a:pPr algn="ctr"/>
            <a:endParaRPr lang="en-US" dirty="0" smtClean="0"/>
          </a:p>
        </p:txBody>
      </p:sp>
      <p:pic>
        <p:nvPicPr>
          <p:cNvPr id="7175" name="Picture 7" descr="http://dillpickletheater.com/REMSL/images/ice_mel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524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http://www.city-data.com/forum/attachments/weather/47211d1250500132-weather-forecast-thread-817-8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6807" y="2514600"/>
            <a:ext cx="293719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6400800" y="1219200"/>
            <a:ext cx="2438400" cy="1219200"/>
          </a:xfrm>
          <a:prstGeom prst="wedgeRoundRectCallout">
            <a:avLst>
              <a:gd name="adj1" fmla="val 24858"/>
              <a:gd name="adj2" fmla="val 1504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Earth Science:</a:t>
            </a:r>
          </a:p>
          <a:p>
            <a:pPr algn="ctr"/>
            <a:r>
              <a:rPr lang="en-US" dirty="0" smtClean="0"/>
              <a:t>Weather</a:t>
            </a:r>
          </a:p>
          <a:p>
            <a:pPr algn="ctr"/>
            <a:endParaRPr lang="en-US" dirty="0" smtClean="0"/>
          </a:p>
        </p:txBody>
      </p:sp>
      <p:pic>
        <p:nvPicPr>
          <p:cNvPr id="7179" name="Picture 11" descr="Life cycle of a fr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3810000"/>
            <a:ext cx="1733097" cy="1524000"/>
          </a:xfrm>
          <a:prstGeom prst="rect">
            <a:avLst/>
          </a:prstGeom>
          <a:noFill/>
        </p:spPr>
      </p:pic>
      <p:pic>
        <p:nvPicPr>
          <p:cNvPr id="7181" name="Picture 13" descr="http://www.enchantedlearning.com/subjects/insects/beetles/mealworm/lifecycl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5248609"/>
            <a:ext cx="2638425" cy="160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609600" y="4267200"/>
            <a:ext cx="1981200" cy="1676400"/>
          </a:xfrm>
          <a:prstGeom prst="wedgeRoundRectCallout">
            <a:avLst>
              <a:gd name="adj1" fmla="val 93060"/>
              <a:gd name="adj2" fmla="val 25017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 Science:</a:t>
            </a:r>
          </a:p>
          <a:p>
            <a:pPr algn="ctr"/>
            <a:r>
              <a:rPr lang="en-US" dirty="0" smtClean="0"/>
              <a:t>Life Cycles</a:t>
            </a:r>
          </a:p>
          <a:p>
            <a:pPr algn="ctr"/>
            <a:r>
              <a:rPr lang="en-US" dirty="0" smtClean="0"/>
              <a:t>Heredity (similarity to parents) </a:t>
            </a:r>
          </a:p>
          <a:p>
            <a:pPr algn="ctr"/>
            <a:endParaRPr lang="en-US" dirty="0" smtClean="0"/>
          </a:p>
        </p:txBody>
      </p:sp>
      <p:pic>
        <p:nvPicPr>
          <p:cNvPr id="7183" name="Picture 15" descr="http://everything-ladybug.com/image-files/ladybug-life-cyc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5231924"/>
            <a:ext cx="1905000" cy="162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71800" cy="1143000"/>
          </a:xfrm>
        </p:spPr>
        <p:txBody>
          <a:bodyPr/>
          <a:lstStyle/>
          <a:p>
            <a:r>
              <a:rPr lang="en-US" dirty="0" smtClean="0"/>
              <a:t>Third Grade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1219200"/>
            <a:ext cx="2286000" cy="1371600"/>
          </a:xfrm>
          <a:prstGeom prst="wedgeRoundRectCallout">
            <a:avLst>
              <a:gd name="adj1" fmla="val 58930"/>
              <a:gd name="adj2" fmla="val 843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Physical Science: Speed, Gravity, Properties, Change of State, </a:t>
            </a:r>
          </a:p>
          <a:p>
            <a:r>
              <a:rPr lang="en-US" dirty="0" smtClean="0"/>
              <a:t>Energy transfer</a:t>
            </a:r>
            <a:endParaRPr lang="en-US" dirty="0"/>
          </a:p>
        </p:txBody>
      </p:sp>
      <p:pic>
        <p:nvPicPr>
          <p:cNvPr id="3074" name="Picture 2" descr="http://shelledy.mesa.k12.co.us/staff/computerlab/images/KFW_3rd_Grade_States_of_matt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895601"/>
            <a:ext cx="2999566" cy="1600200"/>
          </a:xfrm>
          <a:prstGeom prst="rect">
            <a:avLst/>
          </a:prstGeom>
          <a:noFill/>
        </p:spPr>
      </p:pic>
      <p:pic>
        <p:nvPicPr>
          <p:cNvPr id="3076" name="Picture 4" descr="http://www.physics.upenn.edu/uglabs/experiments/2D_collisions/billiard_b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9269" y="1676400"/>
            <a:ext cx="2108931" cy="135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3.bp.blogspot.com/_tNwyYJjfhCY/TUhP5pPXsoI/AAAAAAAADQc/W2Jsmi3Xfnc/s1600/IMG_9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971800"/>
            <a:ext cx="1676400" cy="137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ular Callout 8"/>
          <p:cNvSpPr/>
          <p:nvPr/>
        </p:nvSpPr>
        <p:spPr>
          <a:xfrm>
            <a:off x="6629400" y="2133600"/>
            <a:ext cx="2438400" cy="1219200"/>
          </a:xfrm>
          <a:prstGeom prst="wedgeRoundRectCallout">
            <a:avLst>
              <a:gd name="adj1" fmla="val -13557"/>
              <a:gd name="adj2" fmla="val 840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Earth Science:</a:t>
            </a:r>
          </a:p>
          <a:p>
            <a:pPr algn="ctr"/>
            <a:r>
              <a:rPr lang="en-US" dirty="0" smtClean="0"/>
              <a:t>Solar System, Shadows, </a:t>
            </a:r>
          </a:p>
          <a:p>
            <a:pPr algn="ctr"/>
            <a:r>
              <a:rPr lang="en-US" dirty="0" smtClean="0"/>
              <a:t>Earth’s features</a:t>
            </a:r>
            <a:endParaRPr lang="en-US" dirty="0"/>
          </a:p>
        </p:txBody>
      </p:sp>
      <p:pic>
        <p:nvPicPr>
          <p:cNvPr id="3080" name="Picture 8" descr="http://thumbs.dreamstime.com/thumblarge_230/1201526490TUL1L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000"/>
          <a:stretch>
            <a:fillRect/>
          </a:stretch>
        </p:blipFill>
        <p:spPr bwMode="auto">
          <a:xfrm>
            <a:off x="5334000" y="2133600"/>
            <a:ext cx="2116667" cy="1905000"/>
          </a:xfrm>
          <a:prstGeom prst="rect">
            <a:avLst/>
          </a:prstGeom>
          <a:noFill/>
        </p:spPr>
      </p:pic>
      <p:pic>
        <p:nvPicPr>
          <p:cNvPr id="3082" name="Picture 10" descr="http://3.bp.blogspot.com/-1zrRVVQ_Mz0/TVryOHuO4RI/AAAAAAAAAFE/xM8ETbIdZ80/s1600/ghday%2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3429000"/>
            <a:ext cx="1600200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://digiwis.com/images/es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191000"/>
            <a:ext cx="1857375" cy="1269327"/>
          </a:xfrm>
          <a:prstGeom prst="rect">
            <a:avLst/>
          </a:prstGeom>
          <a:noFill/>
        </p:spPr>
      </p:pic>
      <p:sp>
        <p:nvSpPr>
          <p:cNvPr id="14" name="Rounded Rectangular Callout 13"/>
          <p:cNvSpPr/>
          <p:nvPr/>
        </p:nvSpPr>
        <p:spPr>
          <a:xfrm>
            <a:off x="152400" y="4876800"/>
            <a:ext cx="1981200" cy="1676400"/>
          </a:xfrm>
          <a:prstGeom prst="wedgeRoundRectCallout">
            <a:avLst>
              <a:gd name="adj1" fmla="val 90075"/>
              <a:gd name="adj2" fmla="val 1427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 Science: </a:t>
            </a:r>
          </a:p>
          <a:p>
            <a:pPr algn="ctr"/>
            <a:r>
              <a:rPr lang="en-US" dirty="0" smtClean="0"/>
              <a:t>Human Body Systems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smtClean="0"/>
              <a:t>Plant Survival</a:t>
            </a:r>
            <a:endParaRPr lang="en-US" dirty="0"/>
          </a:p>
        </p:txBody>
      </p:sp>
      <p:pic>
        <p:nvPicPr>
          <p:cNvPr id="3086" name="Picture 14" descr="http://goldenapplels.com/ZcartGA/images/Toyimages/BODYMOD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4648200"/>
            <a:ext cx="818497" cy="19621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7338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pic>
        <p:nvPicPr>
          <p:cNvPr id="3088" name="Picture 16" descr="http://static.panoramio.com/photos/original/181484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5181600"/>
            <a:ext cx="1625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05000" y="-228600"/>
            <a:ext cx="62484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Tahoma" pitchFamily="112" charset="0"/>
                <a:cs typeface="Tahoma" pitchFamily="112" charset="0"/>
              </a:rPr>
              <a:t>Fourth Grade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04800" y="4724400"/>
            <a:ext cx="1981200" cy="1676400"/>
          </a:xfrm>
          <a:prstGeom prst="wedgeRoundRectCallout">
            <a:avLst>
              <a:gd name="adj1" fmla="val 120166"/>
              <a:gd name="adj2" fmla="val 2155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 Science:</a:t>
            </a:r>
          </a:p>
          <a:p>
            <a:pPr algn="ctr"/>
            <a:r>
              <a:rPr lang="en-US" dirty="0" smtClean="0"/>
              <a:t>Animal Adaptations</a:t>
            </a:r>
          </a:p>
          <a:p>
            <a:pPr algn="ctr"/>
            <a:r>
              <a:rPr lang="en-US" dirty="0" smtClean="0"/>
              <a:t>Food and Nutrition </a:t>
            </a:r>
          </a:p>
          <a:p>
            <a:pPr algn="ctr"/>
            <a:endParaRPr lang="en-US" dirty="0" smtClean="0"/>
          </a:p>
        </p:txBody>
      </p:sp>
      <p:pic>
        <p:nvPicPr>
          <p:cNvPr id="2" name="Picture 2" descr="http://t2.gstatic.com/images?q=tbn:ANd9GcQZVDx-rwWlNAfIbG8wYqUf3RwAbNo1ss46l8oWsn5EaLQDP3ROEKiHKCAM4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57400"/>
            <a:ext cx="2219325" cy="2057401"/>
          </a:xfrm>
          <a:prstGeom prst="rect">
            <a:avLst/>
          </a:prstGeom>
          <a:noFill/>
        </p:spPr>
      </p:pic>
      <p:pic>
        <p:nvPicPr>
          <p:cNvPr id="5124" name="Picture 4" descr="http://arsscience.wikispaces.com/file/view/rkcircle.jpg/107679609/rkcir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633193"/>
            <a:ext cx="1961536" cy="156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>
            <a:off x="381000" y="228600"/>
            <a:ext cx="3048000" cy="1295400"/>
          </a:xfrm>
          <a:prstGeom prst="wedgeRoundRectCallout">
            <a:avLst>
              <a:gd name="adj1" fmla="val -6057"/>
              <a:gd name="adj2" fmla="val 110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Science:</a:t>
            </a:r>
          </a:p>
          <a:p>
            <a:pPr algn="ctr"/>
            <a:r>
              <a:rPr lang="en-US" dirty="0" smtClean="0"/>
              <a:t>Magnets and Electricity</a:t>
            </a:r>
          </a:p>
          <a:p>
            <a:pPr algn="ctr"/>
            <a:r>
              <a:rPr lang="en-US" dirty="0" smtClean="0"/>
              <a:t>Rocks</a:t>
            </a:r>
          </a:p>
          <a:p>
            <a:pPr algn="ctr"/>
            <a:r>
              <a:rPr lang="en-US" dirty="0" smtClean="0"/>
              <a:t>Energy and Light</a:t>
            </a:r>
          </a:p>
          <a:p>
            <a:pPr algn="ctr"/>
            <a:endParaRPr lang="en-US" dirty="0" smtClean="0"/>
          </a:p>
        </p:txBody>
      </p:sp>
      <p:pic>
        <p:nvPicPr>
          <p:cNvPr id="5126" name="Picture 6" descr="http://www.minimegeology.com/shop/images/Mineral_Kit_WebN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048000"/>
            <a:ext cx="1457325" cy="120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://msmcgartland.pbworks.com/f/1285959422/refraction%20from%20pri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590467"/>
            <a:ext cx="1676400" cy="221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http://3.bp.blogspot.com/_vKlGUxcSYS8/Ssvh8k5fRqI/AAAAAAAAAH4/sC2yRBRDdaM/s320/RotationEarthSun%5B1%5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2209800"/>
            <a:ext cx="1447800" cy="805339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6629400" y="533400"/>
            <a:ext cx="2438400" cy="1600200"/>
          </a:xfrm>
          <a:prstGeom prst="wedgeRoundRectCallout">
            <a:avLst>
              <a:gd name="adj1" fmla="val 453"/>
              <a:gd name="adj2" fmla="val 6743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Earth Science:</a:t>
            </a:r>
          </a:p>
          <a:p>
            <a:pPr algn="ctr"/>
            <a:r>
              <a:rPr lang="en-US" dirty="0" smtClean="0"/>
              <a:t>Day &amp; Night</a:t>
            </a:r>
          </a:p>
          <a:p>
            <a:pPr algn="ctr"/>
            <a:r>
              <a:rPr lang="en-US" dirty="0" smtClean="0"/>
              <a:t>Moon Phases</a:t>
            </a:r>
          </a:p>
          <a:p>
            <a:pPr algn="ctr"/>
            <a:r>
              <a:rPr lang="en-US" dirty="0" smtClean="0"/>
              <a:t>Fossils and Changes to the Earth’s Surface</a:t>
            </a:r>
          </a:p>
          <a:p>
            <a:pPr algn="ctr"/>
            <a:endParaRPr lang="en-US" dirty="0" smtClean="0"/>
          </a:p>
        </p:txBody>
      </p:sp>
      <p:pic>
        <p:nvPicPr>
          <p:cNvPr id="5132" name="Picture 12" descr="http://neely1.edublogs.org/files/2010/10/moon-phase-12l7i25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133600"/>
            <a:ext cx="1447800" cy="990600"/>
          </a:xfrm>
          <a:prstGeom prst="rect">
            <a:avLst/>
          </a:prstGeom>
          <a:noFill/>
        </p:spPr>
      </p:pic>
      <p:pic>
        <p:nvPicPr>
          <p:cNvPr id="5134" name="Picture 14" descr="http://2media.nowpublic.net/images/91/8e/918e4ef443e2e459aca18bacaaaa9c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3124200"/>
            <a:ext cx="1447800" cy="896816"/>
          </a:xfrm>
          <a:prstGeom prst="rect">
            <a:avLst/>
          </a:prstGeom>
          <a:noFill/>
        </p:spPr>
      </p:pic>
      <p:pic>
        <p:nvPicPr>
          <p:cNvPr id="5136" name="Picture 16" descr="http://www.connecticutvalleybiological.com/images/vc1201v.jpg"/>
          <p:cNvPicPr>
            <a:picLocks noChangeAspect="1" noChangeArrowheads="1"/>
          </p:cNvPicPr>
          <p:nvPr/>
        </p:nvPicPr>
        <p:blipFill>
          <a:blip r:embed="rId10" cstate="print"/>
          <a:srcRect b="20000"/>
          <a:stretch>
            <a:fillRect/>
          </a:stretch>
        </p:blipFill>
        <p:spPr bwMode="auto">
          <a:xfrm>
            <a:off x="7620000" y="3048001"/>
            <a:ext cx="1066800" cy="990599"/>
          </a:xfrm>
          <a:prstGeom prst="rect">
            <a:avLst/>
          </a:prstGeom>
          <a:noFill/>
        </p:spPr>
      </p:pic>
      <p:pic>
        <p:nvPicPr>
          <p:cNvPr id="5138" name="Picture 18" descr="http://volcanoworld.files.wordpress.com/2009/02/hawai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3962400"/>
            <a:ext cx="1507039" cy="942976"/>
          </a:xfrm>
          <a:prstGeom prst="rect">
            <a:avLst/>
          </a:prstGeom>
          <a:noFill/>
        </p:spPr>
      </p:pic>
      <p:pic>
        <p:nvPicPr>
          <p:cNvPr id="5140" name="Picture 20" descr="http://empower.powerrangers.com/sites/default/files/kids%20exercise%20clas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4200" y="5553075"/>
            <a:ext cx="1965064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2" name="Picture 22" descr="http://www.tulumba.com/mmTULUMBA/Images/027917006383_25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467350"/>
            <a:ext cx="1390650" cy="1390650"/>
          </a:xfrm>
          <a:prstGeom prst="rect">
            <a:avLst/>
          </a:prstGeom>
          <a:noFill/>
        </p:spPr>
      </p:pic>
      <p:pic>
        <p:nvPicPr>
          <p:cNvPr id="5144" name="Picture 24" descr="http://bp2.blogger.com/_gwWFHrOLaBk/RttwMv9rHEI/AAAAAAAABAU/AVXlDPs70YQ/s320/bkExtremeAnimals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00" y="49530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Fifth Grade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400800" y="1143000"/>
            <a:ext cx="2438400" cy="1219200"/>
          </a:xfrm>
          <a:prstGeom prst="wedgeRoundRectCallout">
            <a:avLst>
              <a:gd name="adj1" fmla="val -15618"/>
              <a:gd name="adj2" fmla="val 790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Earth Science:</a:t>
            </a:r>
          </a:p>
          <a:p>
            <a:pPr algn="ctr"/>
            <a:r>
              <a:rPr lang="en-US" dirty="0" smtClean="0"/>
              <a:t>Weather Conditions </a:t>
            </a:r>
          </a:p>
          <a:p>
            <a:pPr algn="ctr"/>
            <a:r>
              <a:rPr lang="en-US" dirty="0" smtClean="0"/>
              <a:t>(Prediction)</a:t>
            </a:r>
          </a:p>
          <a:p>
            <a:pPr algn="ctr"/>
            <a:endParaRPr lang="en-US" dirty="0" smtClean="0"/>
          </a:p>
        </p:txBody>
      </p:sp>
      <p:sp>
        <p:nvSpPr>
          <p:cNvPr id="7" name="Rounded Rectangular Callout 6"/>
          <p:cNvSpPr/>
          <p:nvPr/>
        </p:nvSpPr>
        <p:spPr>
          <a:xfrm>
            <a:off x="152400" y="4191000"/>
            <a:ext cx="1981200" cy="1905000"/>
          </a:xfrm>
          <a:prstGeom prst="wedgeRoundRectCallout">
            <a:avLst>
              <a:gd name="adj1" fmla="val 94525"/>
              <a:gd name="adj2" fmla="val 3689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 Science:</a:t>
            </a:r>
          </a:p>
          <a:p>
            <a:pPr algn="ctr"/>
            <a:r>
              <a:rPr lang="en-US" dirty="0" smtClean="0"/>
              <a:t>Cells- Survival</a:t>
            </a:r>
          </a:p>
          <a:p>
            <a:pPr algn="ctr"/>
            <a:r>
              <a:rPr lang="en-US" dirty="0" smtClean="0"/>
              <a:t>Human Body Systems</a:t>
            </a:r>
          </a:p>
          <a:p>
            <a:pPr algn="ctr"/>
            <a:r>
              <a:rPr lang="en-US" dirty="0" smtClean="0"/>
              <a:t>Ecosystems</a:t>
            </a:r>
          </a:p>
          <a:p>
            <a:pPr algn="ctr"/>
            <a:r>
              <a:rPr lang="en-US" dirty="0" smtClean="0"/>
              <a:t>Heredity  </a:t>
            </a:r>
          </a:p>
          <a:p>
            <a:pPr algn="ctr"/>
            <a:endParaRPr lang="en-US" dirty="0" smtClean="0"/>
          </a:p>
        </p:txBody>
      </p:sp>
      <p:pic>
        <p:nvPicPr>
          <p:cNvPr id="4098" name="Picture 2" descr="http://t2.gstatic.com/images?q=tbn:ANd9GcS5nZGC68L2W9XQIW0q4oTTZmSZqrDjMKTWsEYWSSRqIRGiECiUh7o4cC4ow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200274"/>
            <a:ext cx="2943225" cy="13811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236434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Gravity, Friction, Mass, Speed</a:t>
            </a:r>
            <a:endParaRPr lang="en-US" dirty="0"/>
          </a:p>
        </p:txBody>
      </p:sp>
      <p:pic>
        <p:nvPicPr>
          <p:cNvPr id="4100" name="Picture 4" descr="http://thewaterproject.org/resources/images/watcycl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10630" y="533400"/>
            <a:ext cx="1766170" cy="1790700"/>
          </a:xfrm>
          <a:prstGeom prst="rect">
            <a:avLst/>
          </a:prstGeom>
          <a:noFill/>
        </p:spPr>
      </p:pic>
      <p:pic>
        <p:nvPicPr>
          <p:cNvPr id="4102" name="Picture 6" descr="http://www.ucar.edu/learn/images/cocor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2209800"/>
            <a:ext cx="2032000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76200" y="685800"/>
            <a:ext cx="3048000" cy="1447800"/>
          </a:xfrm>
          <a:prstGeom prst="wedgeRoundRectCallout">
            <a:avLst>
              <a:gd name="adj1" fmla="val 15848"/>
              <a:gd name="adj2" fmla="val 678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Science:</a:t>
            </a:r>
          </a:p>
          <a:p>
            <a:pPr algn="ctr"/>
            <a:r>
              <a:rPr lang="en-US" dirty="0" smtClean="0"/>
              <a:t>Influences on Motion</a:t>
            </a:r>
          </a:p>
          <a:p>
            <a:pPr algn="ctr"/>
            <a:r>
              <a:rPr lang="en-US" dirty="0" smtClean="0"/>
              <a:t>Graphing Motion</a:t>
            </a:r>
          </a:p>
          <a:p>
            <a:pPr algn="ctr"/>
            <a:r>
              <a:rPr lang="en-US" dirty="0" smtClean="0"/>
              <a:t>Water Cycle-Interactions</a:t>
            </a:r>
          </a:p>
          <a:p>
            <a:pPr algn="ctr"/>
            <a:r>
              <a:rPr lang="en-US" dirty="0" smtClean="0"/>
              <a:t>Heat Transfer</a:t>
            </a:r>
          </a:p>
        </p:txBody>
      </p:sp>
      <p:pic>
        <p:nvPicPr>
          <p:cNvPr id="4104" name="Picture 8" descr="http://www.nc-climate.ncsu.edu/images/climate/winter/Jet_Stream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2743201"/>
            <a:ext cx="2171699" cy="1447800"/>
          </a:xfrm>
          <a:prstGeom prst="rect">
            <a:avLst/>
          </a:prstGeom>
          <a:noFill/>
        </p:spPr>
      </p:pic>
      <p:pic>
        <p:nvPicPr>
          <p:cNvPr id="4106" name="Picture 10" descr="http://teachers.saschina.org/kpoulin/files/2010/04/body-system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5366385"/>
            <a:ext cx="2209800" cy="1491615"/>
          </a:xfrm>
          <a:prstGeom prst="rect">
            <a:avLst/>
          </a:prstGeom>
          <a:noFill/>
        </p:spPr>
      </p:pic>
      <p:pic>
        <p:nvPicPr>
          <p:cNvPr id="4108" name="Picture 12" descr="http://bp0.blogger.com/_C0jZ-qV_Kqc/R1698twyVII/AAAAAAAAAC0/Be2ccLSsp1U/s320/ecosyste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1" y="3733800"/>
            <a:ext cx="1752599" cy="1597795"/>
          </a:xfrm>
          <a:prstGeom prst="rect">
            <a:avLst/>
          </a:prstGeom>
          <a:noFill/>
        </p:spPr>
      </p:pic>
      <p:pic>
        <p:nvPicPr>
          <p:cNvPr id="4110" name="Picture 14" descr="http://msalvarez1.edublogs.org/files/2009/11/img_parentkid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648200"/>
            <a:ext cx="17430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1968260_template(2)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24CFFE"/>
      </a:lt2>
      <a:accent1>
        <a:srgbClr val="0082BD"/>
      </a:accent1>
      <a:accent2>
        <a:srgbClr val="229DFE"/>
      </a:accent2>
      <a:accent3>
        <a:srgbClr val="0000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5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2D21E9F-D928-45D5-B427-A2E135B3F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TP101968260_template(2)</Template>
  <TotalTime>1782</TotalTime>
  <Words>317</Words>
  <Application>Microsoft Office PowerPoint</Application>
  <PresentationFormat>On-screen Show (4:3)</PresentationFormat>
  <Paragraphs>90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TP101968260_template(2)</vt:lpstr>
      <vt:lpstr>Elementary Safety Topics</vt:lpstr>
      <vt:lpstr>Slide 2</vt:lpstr>
      <vt:lpstr>Overview: 3 Major Strands</vt:lpstr>
      <vt:lpstr>Kindergarten</vt:lpstr>
      <vt:lpstr>First Grade</vt:lpstr>
      <vt:lpstr>Second Grade</vt:lpstr>
      <vt:lpstr>Third Grade</vt:lpstr>
      <vt:lpstr>Fourth Grade</vt:lpstr>
      <vt:lpstr>Fifth Grade</vt:lpstr>
      <vt:lpstr>In Closing</vt:lpstr>
    </vt:vector>
  </TitlesOfParts>
  <Company>Onslow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Essential Standards</dc:title>
  <dc:subject/>
  <dc:creator>Michael Elder</dc:creator>
  <cp:keywords/>
  <dc:description/>
  <cp:lastModifiedBy>Michael Elder</cp:lastModifiedBy>
  <cp:revision>138</cp:revision>
  <dcterms:created xsi:type="dcterms:W3CDTF">2011-11-23T16:54:25Z</dcterms:created>
  <dcterms:modified xsi:type="dcterms:W3CDTF">2014-10-27T11:49:30Z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TC019682619991</vt:lpwstr>
  </property>
</Properties>
</file>